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sldIdLst>
    <p:sldId id="256" r:id="rId2"/>
    <p:sldId id="257" r:id="rId3"/>
    <p:sldId id="258" r:id="rId4"/>
    <p:sldId id="259" r:id="rId5"/>
    <p:sldId id="279" r:id="rId6"/>
    <p:sldId id="278" r:id="rId7"/>
    <p:sldId id="280" r:id="rId8"/>
    <p:sldId id="269" r:id="rId9"/>
    <p:sldId id="272" r:id="rId10"/>
    <p:sldId id="270" r:id="rId11"/>
    <p:sldId id="271" r:id="rId12"/>
  </p:sldIdLst>
  <p:sldSz cx="9144000" cy="6858000" type="screen4x3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86" d="100"/>
          <a:sy n="86" d="100"/>
        </p:scale>
        <p:origin x="13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94706" y="2967335"/>
            <a:ext cx="354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IN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108567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dirty="0"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tumblr_mmh3clBTHM1r19p3ho1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133600"/>
            <a:ext cx="6096000" cy="349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Program Files (x86)\Microsoft Office\MEDIA\CAGCAT10\j020546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457200"/>
            <a:ext cx="5247742" cy="1809598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3429000" y="19122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4800" dirty="0" err="1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কা</a:t>
            </a:r>
            <a:r>
              <a:rPr lang="bn-IN" sz="4800" dirty="0">
                <a:solidFill>
                  <a:srgbClr val="0000FF"/>
                </a:solidFill>
                <a:latin typeface="NikoshBAN" pitchFamily="2" charset="0"/>
                <a:cs typeface="NikoshBAN" pitchFamily="2" charset="0"/>
              </a:rPr>
              <a:t>জ</a:t>
            </a:r>
            <a:endParaRPr lang="en-US" sz="48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3124200"/>
            <a:ext cx="6726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টিগ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ওয়েল্ডিং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পদ্ধতির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সংযোগ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চিত্র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অংকন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কার্যপদ্ধতি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 </a:t>
            </a:r>
            <a:endParaRPr lang="en-AU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371600"/>
            <a:ext cx="33345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8000" dirty="0"/>
              <a:t>ধন্যবাদ </a:t>
            </a:r>
            <a:endParaRPr lang="en-US" dirty="0"/>
          </a:p>
        </p:txBody>
      </p:sp>
      <p:pic>
        <p:nvPicPr>
          <p:cNvPr id="3" name="Picture 2" descr="800px-Nelumno_nucifera_open_flower_-_botanic_garden_adelaid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99" y="352234"/>
            <a:ext cx="8153401" cy="5972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0" y="2134850"/>
            <a:ext cx="320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800" dirty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304800"/>
            <a:ext cx="2971800" cy="838200"/>
          </a:xfrm>
          <a:prstGeom prst="round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পরিচিতি 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64820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b="1" dirty="0"/>
              <a:t> 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5867400" y="3429000"/>
            <a:ext cx="236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400" b="1" dirty="0">
                <a:latin typeface="NikoshBAN" pitchFamily="2" charset="0"/>
                <a:cs typeface="NikoshBAN" pitchFamily="2" charset="0"/>
              </a:rPr>
              <a:t>শিক্ষার্থী</a:t>
            </a:r>
            <a:endParaRPr lang="en-US" sz="2400" b="1" dirty="0"/>
          </a:p>
          <a:p>
            <a:r>
              <a:rPr lang="bn-IN" sz="2400" dirty="0">
                <a:latin typeface="NikoshBAN" pitchFamily="2" charset="0"/>
                <a:cs typeface="NikoshBAN" pitchFamily="2" charset="0"/>
              </a:rPr>
              <a:t>শ্রেণীঃ-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একাদশ</a:t>
            </a:r>
            <a:endParaRPr lang="bn-IN" sz="2400" dirty="0">
              <a:latin typeface="NikoshBAN" pitchFamily="2" charset="0"/>
              <a:cs typeface="NikoshBAN" pitchFamily="2" charset="0"/>
            </a:endParaRPr>
          </a:p>
          <a:p>
            <a:r>
              <a:rPr lang="bn-IN" sz="2400" dirty="0">
                <a:latin typeface="NikoshBAN" pitchFamily="2" charset="0"/>
                <a:cs typeface="NikoshBAN" pitchFamily="2" charset="0"/>
              </a:rPr>
              <a:t>বিষয়ঃ- ওয়েল্ডিং অ্যান্ড ফেব্রিকেশন-২   </a:t>
            </a:r>
          </a:p>
          <a:p>
            <a:r>
              <a:rPr lang="bn-IN" sz="2400" dirty="0">
                <a:latin typeface="NikoshBAN" pitchFamily="2" charset="0"/>
                <a:cs typeface="NikoshBAN" pitchFamily="2" charset="0"/>
              </a:rPr>
              <a:t>সময় - ৪৫ মিনিট</a:t>
            </a:r>
            <a:endParaRPr lang="en-AU" sz="2400" dirty="0"/>
          </a:p>
        </p:txBody>
      </p:sp>
      <p:sp>
        <p:nvSpPr>
          <p:cNvPr id="13" name="Parallelogram 12"/>
          <p:cNvSpPr/>
          <p:nvPr/>
        </p:nvSpPr>
        <p:spPr>
          <a:xfrm rot="2079410">
            <a:off x="4988737" y="989270"/>
            <a:ext cx="202210" cy="5816749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3"/>
          <p:cNvSpPr txBox="1"/>
          <p:nvPr/>
        </p:nvSpPr>
        <p:spPr>
          <a:xfrm>
            <a:off x="304800" y="1794808"/>
            <a:ext cx="381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শিক্ষক</a:t>
            </a:r>
          </a:p>
          <a:p>
            <a:pPr algn="ctr"/>
            <a:r>
              <a:rPr lang="bn-BD" sz="3200" dirty="0">
                <a:latin typeface="NikoshBAN" pitchFamily="2" charset="0"/>
                <a:cs typeface="NikoshBAN" pitchFamily="2" charset="0"/>
              </a:rPr>
              <a:t>মোঃ রহমত আলী</a:t>
            </a:r>
            <a:br>
              <a:rPr lang="bn-IN" sz="3200" dirty="0">
                <a:latin typeface="NikoshBAN" pitchFamily="2" charset="0"/>
                <a:cs typeface="NikoshBAN" pitchFamily="2" charset="0"/>
              </a:rPr>
            </a:br>
            <a:r>
              <a:rPr lang="bn-IN" sz="3200" dirty="0">
                <a:latin typeface="NikoshBAN" pitchFamily="2" charset="0"/>
                <a:cs typeface="NikoshBAN" pitchFamily="2" charset="0"/>
              </a:rPr>
              <a:t>  ইন্সট্রাক্টর    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     (ওয়েল্ডিং)</a:t>
            </a:r>
            <a:br>
              <a:rPr lang="bn-IN" sz="3200" dirty="0">
                <a:latin typeface="NikoshBAN" pitchFamily="2" charset="0"/>
                <a:cs typeface="NikoshBAN" pitchFamily="2" charset="0"/>
              </a:rPr>
            </a:br>
            <a:r>
              <a:rPr lang="bn-BD" sz="3200" dirty="0">
                <a:latin typeface="NikoshBAN" pitchFamily="2" charset="0"/>
                <a:cs typeface="NikoshBAN" pitchFamily="2" charset="0"/>
              </a:rPr>
              <a:t>বাঞ্ছারমপুর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, টি এস সি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8822" y="1219200"/>
            <a:ext cx="4832978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895600" y="685800"/>
            <a:ext cx="27432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শিখনফল</a:t>
            </a:r>
            <a:r>
              <a:rPr lang="bn-IN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743200"/>
            <a:ext cx="65405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 কি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জানতে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  <a:endParaRPr lang="bn-IN" sz="2400" dirty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নিস্ক্রিয়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গ্যাসের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জানতে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  <a:endParaRPr lang="bn-IN" sz="2400" dirty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কার্যপদ্ধতি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  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অসুবিধা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গুলি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জানতে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  <a:endParaRPr lang="bn-IN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447800"/>
            <a:ext cx="4832978" cy="4267200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>
            <a:off x="5105400" y="2971800"/>
            <a:ext cx="914400" cy="228600"/>
          </a:xfrm>
          <a:prstGeom prst="leftArrow">
            <a:avLst>
              <a:gd name="adj1" fmla="val 50000"/>
              <a:gd name="adj2" fmla="val 909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6096000" y="2895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টিগ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ওয়েল্ডিং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গান</a:t>
            </a:r>
            <a:endParaRPr lang="en-AU" sz="2400" dirty="0"/>
          </a:p>
        </p:txBody>
      </p:sp>
      <p:sp>
        <p:nvSpPr>
          <p:cNvPr id="5" name="Left Arrow 4"/>
          <p:cNvSpPr/>
          <p:nvPr/>
        </p:nvSpPr>
        <p:spPr>
          <a:xfrm rot="1184051">
            <a:off x="3776990" y="4214959"/>
            <a:ext cx="2438400" cy="228600"/>
          </a:xfrm>
          <a:prstGeom prst="leftArrow">
            <a:avLst>
              <a:gd name="adj1" fmla="val 50000"/>
              <a:gd name="adj2" fmla="val 1108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6172200" y="44958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ফিলার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রড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endParaRPr lang="en-AU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6979" y="5562600"/>
            <a:ext cx="2082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টিগ</a:t>
            </a:r>
            <a:r>
              <a:rPr lang="en-US" sz="2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latin typeface="NikoshBAN" pitchFamily="2" charset="0"/>
                <a:cs typeface="NikoshBAN" pitchFamily="2" charset="0"/>
              </a:rPr>
              <a:t>ওয়েল্ডিং মেশিন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millermatic-211-auto-s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401127"/>
            <a:ext cx="5225774" cy="4009073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4648200" y="2514600"/>
            <a:ext cx="15240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6096000" y="2362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টিগ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ওয়েল্ডিং মেশিন</a:t>
            </a:r>
            <a:endParaRPr lang="en-AU" sz="2400" dirty="0"/>
          </a:p>
        </p:txBody>
      </p:sp>
      <p:sp>
        <p:nvSpPr>
          <p:cNvPr id="6" name="Left Arrow 5"/>
          <p:cNvSpPr/>
          <p:nvPr/>
        </p:nvSpPr>
        <p:spPr>
          <a:xfrm rot="19356274">
            <a:off x="2038212" y="1457197"/>
            <a:ext cx="18288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3733800" y="762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নিস্ক্রিয়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গ্যাস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সিলিন্ডার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endParaRPr lang="en-AU" sz="2400" dirty="0"/>
          </a:p>
        </p:txBody>
      </p:sp>
      <p:sp>
        <p:nvSpPr>
          <p:cNvPr id="12" name="Left Arrow 11"/>
          <p:cNvSpPr/>
          <p:nvPr/>
        </p:nvSpPr>
        <p:spPr>
          <a:xfrm>
            <a:off x="2286000" y="4191000"/>
            <a:ext cx="4038600" cy="152400"/>
          </a:xfrm>
          <a:prstGeom prst="leftArrow">
            <a:avLst>
              <a:gd name="adj1" fmla="val 50000"/>
              <a:gd name="adj2" fmla="val 894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6248400" y="4038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টিগ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ওয়েল্ডিং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367558"/>
              </p:ext>
            </p:extLst>
          </p:nvPr>
        </p:nvGraphicFramePr>
        <p:xfrm>
          <a:off x="1152525" y="3206750"/>
          <a:ext cx="65341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Packager Shell Object" showAsIcon="1" r:id="rId3" imgW="6534000" imgH="443880" progId="Package">
                  <p:embed/>
                </p:oleObj>
              </mc:Choice>
              <mc:Fallback>
                <p:oleObj name="Packager Shell Object" showAsIcon="1" r:id="rId3" imgW="6534000" imgH="44388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2525" y="3206750"/>
                        <a:ext cx="6534150" cy="444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8400" y="9144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দলগত কাজ</a:t>
            </a:r>
            <a:endParaRPr lang="en-A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2743201"/>
          <a:ext cx="7315201" cy="2013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9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6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গ্রুপ-১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নিস্ক্রিয়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গ্যাসের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কাজ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বর্ণনা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কর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।</a:t>
                      </a:r>
                      <a:endParaRPr lang="en-A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গ্রুপ-২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ctr"/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NikoshBAN" pitchFamily="2" charset="0"/>
                          <a:cs typeface="NikoshBAN" pitchFamily="2" charset="0"/>
                        </a:rPr>
                        <a:t>টিগ</a:t>
                      </a:r>
                      <a:r>
                        <a:rPr lang="en-US" sz="240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IN" sz="2400" dirty="0">
                          <a:latin typeface="NikoshBAN" pitchFamily="2" charset="0"/>
                          <a:cs typeface="NikoshBAN" pitchFamily="2" charset="0"/>
                        </a:rPr>
                        <a:t>ওয়েল্ডিং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এর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সুবিধা-অসুবিধা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লিখ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।</a:t>
                      </a:r>
                      <a:endParaRPr lang="en-A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8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গ্রুপ-৩</a:t>
                      </a:r>
                      <a:endParaRPr lang="en-AU" sz="2400" b="0" dirty="0">
                        <a:solidFill>
                          <a:schemeClr val="tx1"/>
                        </a:solidFill>
                        <a:latin typeface="NikoshBAN" pitchFamily="2" charset="0"/>
                        <a:cs typeface="NikoshBAN" pitchFamily="2" charset="0"/>
                      </a:endParaRPr>
                    </a:p>
                    <a:p>
                      <a:pPr algn="ctr"/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latin typeface="NikoshBAN" pitchFamily="2" charset="0"/>
                          <a:cs typeface="NikoshBAN" pitchFamily="2" charset="0"/>
                        </a:rPr>
                        <a:t>টিগ</a:t>
                      </a:r>
                      <a:r>
                        <a:rPr lang="en-US" sz="240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bn-IN" sz="2400" dirty="0">
                          <a:latin typeface="NikoshBAN" pitchFamily="2" charset="0"/>
                          <a:cs typeface="NikoshBAN" pitchFamily="2" charset="0"/>
                        </a:rPr>
                        <a:t>ওয়েল্ডিং</a:t>
                      </a:r>
                      <a:r>
                        <a:rPr lang="en-US" sz="240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ও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মিগ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ওয়েল্ডিং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এর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পার্থক্য</a:t>
                      </a:r>
                      <a:r>
                        <a:rPr lang="en-US" sz="2400" baseline="0" dirty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2400" baseline="0" dirty="0" err="1">
                          <a:latin typeface="NikoshBAN" pitchFamily="2" charset="0"/>
                          <a:cs typeface="NikoshBAN" pitchFamily="2" charset="0"/>
                        </a:rPr>
                        <a:t>লিখ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NikoshBAN" pitchFamily="2" charset="0"/>
                          <a:cs typeface="NikoshBAN" pitchFamily="2" charset="0"/>
                        </a:rPr>
                        <a:t>।</a:t>
                      </a:r>
                      <a:endParaRPr lang="en-AU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2743200" y="914400"/>
            <a:ext cx="3200400" cy="9906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dirty="0">
                <a:solidFill>
                  <a:schemeClr val="accent2">
                    <a:lumMod val="75000"/>
                  </a:schemeClr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0" y="2667000"/>
            <a:ext cx="5638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 কি? 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২। TIG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? </a:t>
            </a:r>
            <a:endParaRPr lang="bn-IN" sz="2400" dirty="0">
              <a:latin typeface="NikoshBAN" pitchFamily="2" charset="0"/>
              <a:cs typeface="NikoshBAN" pitchFamily="2" charset="0"/>
            </a:endParaRP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? 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টি</a:t>
            </a:r>
            <a:r>
              <a:rPr lang="bn-IN" sz="2400" dirty="0">
                <a:latin typeface="NikoshBAN" pitchFamily="2" charset="0"/>
                <a:cs typeface="NikoshBAN" pitchFamily="2" charset="0"/>
              </a:rPr>
              <a:t>গ ওয়েল্ডিং 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এ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ধরনের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ইলেকট্রোড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2400" dirty="0">
                <a:latin typeface="NikoshBAN" pitchFamily="2" charset="0"/>
                <a:cs typeface="NikoshBAN" pitchFamily="2" charset="0"/>
              </a:rPr>
              <a:t>৫।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টাংস্টেনের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গলনাংক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err="1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?</a:t>
            </a:r>
            <a:endParaRPr lang="bn-IN" sz="2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7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&quot;/&gt;&lt;property id=&quot;20307&quot; value=&quot;280&quot;/&gt;&lt;/object&gt;&lt;object type=&quot;3&quot; unique_id=&quot;10011&quot;&gt;&lt;property id=&quot;20148&quot; value=&quot;5&quot;/&gt;&lt;property id=&quot;20300&quot; value=&quot;Slide 8&quot;/&gt;&lt;property id=&quot;20307&quot; value=&quot;269&quot;/&gt;&lt;/object&gt;&lt;object type=&quot;3&quot; unique_id=&quot;10012&quot;&gt;&lt;property id=&quot;20148&quot; value=&quot;5&quot;/&gt;&lt;property id=&quot;20300&quot; value=&quot;Slide 9&quot;/&gt;&lt;property id=&quot;20307&quot; value=&quot;272&quot;/&gt;&lt;/object&gt;&lt;object type=&quot;3&quot; unique_id=&quot;10013&quot;&gt;&lt;property id=&quot;20148&quot; value=&quot;5&quot;/&gt;&lt;property id=&quot;20300&quot; value=&quot;Slide 10&quot;/&gt;&lt;property id=&quot;20307&quot; value=&quot;270&quot;/&gt;&lt;/object&gt;&lt;object type=&quot;3&quot; unique_id=&quot;10014&quot;&gt;&lt;property id=&quot;20148&quot; value=&quot;5&quot;/&gt;&lt;property id=&quot;20300&quot; value=&quot;Slide 11&quot;/&gt;&lt;property id=&quot;20307&quot; value=&quot;27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</TotalTime>
  <Words>179</Words>
  <Application>Microsoft Office PowerPoint</Application>
  <PresentationFormat>On-screen Show (4:3)</PresentationFormat>
  <Paragraphs>39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NikoshBAN</vt:lpstr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User.TTTC</dc:creator>
  <cp:lastModifiedBy>DeLL</cp:lastModifiedBy>
  <cp:revision>177</cp:revision>
  <dcterms:created xsi:type="dcterms:W3CDTF">2006-08-16T00:00:00Z</dcterms:created>
  <dcterms:modified xsi:type="dcterms:W3CDTF">2023-11-17T09:28:19Z</dcterms:modified>
</cp:coreProperties>
</file>