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90" r:id="rId3"/>
    <p:sldId id="273" r:id="rId4"/>
    <p:sldId id="274" r:id="rId5"/>
    <p:sldId id="288" r:id="rId6"/>
    <p:sldId id="276" r:id="rId7"/>
    <p:sldId id="277" r:id="rId8"/>
    <p:sldId id="278" r:id="rId9"/>
    <p:sldId id="280" r:id="rId10"/>
    <p:sldId id="281" r:id="rId11"/>
    <p:sldId id="282" r:id="rId12"/>
    <p:sldId id="283" r:id="rId13"/>
    <p:sldId id="286" r:id="rId14"/>
    <p:sldId id="289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55706-36CF-4263-9A54-3EFEDFC6EC8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BA48EC8-DD76-4D10-950F-20A58F38689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bn-IN" sz="2800" dirty="0">
              <a:solidFill>
                <a:schemeClr val="tx1"/>
              </a:solidFill>
              <a:latin typeface="+mj-lt"/>
              <a:cs typeface="NikoshBAN" pitchFamily="2" charset="0"/>
            </a:rPr>
            <a:t>ড্রিল</a:t>
          </a:r>
          <a:r>
            <a:rPr lang="en-US" sz="2800" dirty="0">
              <a:solidFill>
                <a:schemeClr val="tx1"/>
              </a:solidFill>
              <a:latin typeface="+mj-lt"/>
              <a:cs typeface="NikoshBAN" pitchFamily="2" charset="0"/>
            </a:rPr>
            <a:t> মেশিনের</a:t>
          </a:r>
          <a:r>
            <a:rPr lang="bn-IN" sz="2800" dirty="0">
              <a:solidFill>
                <a:schemeClr val="tx1"/>
              </a:solidFill>
              <a:latin typeface="+mj-lt"/>
              <a:cs typeface="NikoshBAN" pitchFamily="2" charset="0"/>
            </a:rPr>
            <a:t> </a:t>
          </a:r>
          <a:endParaRPr lang="en-US" sz="2800" dirty="0">
            <a:solidFill>
              <a:schemeClr val="tx1"/>
            </a:solidFill>
            <a:latin typeface="+mj-lt"/>
            <a:cs typeface="NikoshBAN" pitchFamily="2" charset="0"/>
          </a:endParaRPr>
        </a:p>
        <a:p>
          <a:pPr>
            <a:lnSpc>
              <a:spcPct val="100000"/>
            </a:lnSpc>
          </a:pPr>
          <a:r>
            <a:rPr lang="bn-IN" sz="2800" dirty="0">
              <a:solidFill>
                <a:schemeClr val="tx1"/>
              </a:solidFill>
              <a:latin typeface="+mj-lt"/>
              <a:cs typeface="NikoshBAN" pitchFamily="2" charset="0"/>
            </a:rPr>
            <a:t>প্রকারভেদ </a:t>
          </a:r>
          <a:endParaRPr lang="en-AU" sz="2800" dirty="0">
            <a:solidFill>
              <a:schemeClr val="tx1"/>
            </a:solidFill>
            <a:latin typeface="+mj-lt"/>
          </a:endParaRPr>
        </a:p>
      </dgm:t>
    </dgm:pt>
    <dgm:pt modelId="{0650E462-601D-43E2-B66B-CB6A63F4AAA9}" type="parTrans" cxnId="{3FB32BED-9C93-48BF-A43F-0170EA201559}">
      <dgm:prSet/>
      <dgm:spPr/>
      <dgm:t>
        <a:bodyPr/>
        <a:lstStyle/>
        <a:p>
          <a:endParaRPr lang="en-AU"/>
        </a:p>
      </dgm:t>
    </dgm:pt>
    <dgm:pt modelId="{FE1B0617-EE72-406F-86DF-E21B0BC050FB}" type="sibTrans" cxnId="{3FB32BED-9C93-48BF-A43F-0170EA201559}">
      <dgm:prSet/>
      <dgm:spPr/>
      <dgm:t>
        <a:bodyPr/>
        <a:lstStyle/>
        <a:p>
          <a:endParaRPr lang="en-AU"/>
        </a:p>
      </dgm:t>
    </dgm:pt>
    <dgm:pt modelId="{289CEE79-DAE5-4277-A7E9-2EF8CC5C2FF3}">
      <dgm:prSet phldrT="[Text]"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+mj-lt"/>
              <a:cs typeface="NikoshBAN" pitchFamily="2" charset="0"/>
            </a:rPr>
            <a:t>হস্ত চালিত ড্রিল মেশিন</a:t>
          </a:r>
          <a:endParaRPr lang="en-AU" sz="2400" dirty="0">
            <a:latin typeface="+mj-lt"/>
          </a:endParaRPr>
        </a:p>
      </dgm:t>
    </dgm:pt>
    <dgm:pt modelId="{663898E7-47FA-4ECB-8EC4-B6E77B154A11}" type="parTrans" cxnId="{54DDC093-70DD-4BD1-9505-A08F3A7CFFD0}">
      <dgm:prSet/>
      <dgm:spPr/>
      <dgm:t>
        <a:bodyPr/>
        <a:lstStyle/>
        <a:p>
          <a:endParaRPr lang="en-AU" dirty="0">
            <a:latin typeface="+mj-lt"/>
          </a:endParaRPr>
        </a:p>
      </dgm:t>
    </dgm:pt>
    <dgm:pt modelId="{483CE6AC-6BB3-4C57-A155-1034279E74D2}" type="sibTrans" cxnId="{54DDC093-70DD-4BD1-9505-A08F3A7CFFD0}">
      <dgm:prSet/>
      <dgm:spPr/>
      <dgm:t>
        <a:bodyPr/>
        <a:lstStyle/>
        <a:p>
          <a:endParaRPr lang="en-AU"/>
        </a:p>
      </dgm:t>
    </dgm:pt>
    <dgm:pt modelId="{34206946-CD6A-4C53-88AC-35687EBA145A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  <a:latin typeface="+mj-lt"/>
              <a:cs typeface="NikoshBAN" pitchFamily="2" charset="0"/>
            </a:rPr>
            <a:t>পাওয়ার ড্রিল </a:t>
          </a:r>
          <a:r>
            <a:rPr lang="bn-IN" sz="2400" dirty="0">
              <a:solidFill>
                <a:schemeClr val="tx1"/>
              </a:solidFill>
              <a:latin typeface="+mj-lt"/>
              <a:cs typeface="NikoshBAN" pitchFamily="2" charset="0"/>
            </a:rPr>
            <a:t>মেশিন </a:t>
          </a:r>
          <a:endParaRPr lang="en-AU" sz="2400" dirty="0">
            <a:latin typeface="+mj-lt"/>
          </a:endParaRPr>
        </a:p>
      </dgm:t>
    </dgm:pt>
    <dgm:pt modelId="{968467F3-E576-490C-8F2A-4DDF5C0E5943}" type="parTrans" cxnId="{62ACDFA7-2475-43DB-8F07-42553E68DE64}">
      <dgm:prSet/>
      <dgm:spPr/>
      <dgm:t>
        <a:bodyPr/>
        <a:lstStyle/>
        <a:p>
          <a:endParaRPr lang="en-AU" dirty="0">
            <a:latin typeface="+mj-lt"/>
          </a:endParaRPr>
        </a:p>
      </dgm:t>
    </dgm:pt>
    <dgm:pt modelId="{427D1262-1433-4D40-8FA9-D34C4A372508}" type="sibTrans" cxnId="{62ACDFA7-2475-43DB-8F07-42553E68DE64}">
      <dgm:prSet/>
      <dgm:spPr/>
      <dgm:t>
        <a:bodyPr/>
        <a:lstStyle/>
        <a:p>
          <a:endParaRPr lang="en-AU"/>
        </a:p>
      </dgm:t>
    </dgm:pt>
    <dgm:pt modelId="{22EBAEA3-7DB7-4ACD-B9FC-5085A2E2564A}" type="pres">
      <dgm:prSet presAssocID="{55C55706-36CF-4263-9A54-3EFEDFC6EC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7775822-C17F-494D-B9DF-0A8E04AD6633}" type="pres">
      <dgm:prSet presAssocID="{3BA48EC8-DD76-4D10-950F-20A58F38689E}" presName="hierRoot1" presStyleCnt="0">
        <dgm:presLayoutVars>
          <dgm:hierBranch val="init"/>
        </dgm:presLayoutVars>
      </dgm:prSet>
      <dgm:spPr/>
    </dgm:pt>
    <dgm:pt modelId="{ADEBE746-9C77-4987-A1D6-4CCE9B6C60DF}" type="pres">
      <dgm:prSet presAssocID="{3BA48EC8-DD76-4D10-950F-20A58F38689E}" presName="rootComposite1" presStyleCnt="0"/>
      <dgm:spPr/>
    </dgm:pt>
    <dgm:pt modelId="{51D05862-77A6-49CA-B86A-AA6A987DE651}" type="pres">
      <dgm:prSet presAssocID="{3BA48EC8-DD76-4D10-950F-20A58F38689E}" presName="rootText1" presStyleLbl="node0" presStyleIdx="0" presStyleCnt="1" custScaleX="48198" custScaleY="53505" custLinFactNeighborX="-2095" custLinFactNeighborY="-34837">
        <dgm:presLayoutVars>
          <dgm:chPref val="3"/>
        </dgm:presLayoutVars>
      </dgm:prSet>
      <dgm:spPr/>
    </dgm:pt>
    <dgm:pt modelId="{F88A7001-B6B3-4061-80B3-EF0483C0DF9D}" type="pres">
      <dgm:prSet presAssocID="{3BA48EC8-DD76-4D10-950F-20A58F38689E}" presName="rootConnector1" presStyleLbl="node1" presStyleIdx="0" presStyleCnt="0"/>
      <dgm:spPr/>
    </dgm:pt>
    <dgm:pt modelId="{12B54417-F6C8-4586-BDDB-EEBC0364C206}" type="pres">
      <dgm:prSet presAssocID="{3BA48EC8-DD76-4D10-950F-20A58F38689E}" presName="hierChild2" presStyleCnt="0"/>
      <dgm:spPr/>
    </dgm:pt>
    <dgm:pt modelId="{04D7D093-8DDF-4A6A-9D7F-458047159444}" type="pres">
      <dgm:prSet presAssocID="{663898E7-47FA-4ECB-8EC4-B6E77B154A11}" presName="Name37" presStyleLbl="parChTrans1D2" presStyleIdx="0" presStyleCnt="2"/>
      <dgm:spPr/>
    </dgm:pt>
    <dgm:pt modelId="{7CFD40B6-9E2A-4785-AA24-0D669A3BB066}" type="pres">
      <dgm:prSet presAssocID="{289CEE79-DAE5-4277-A7E9-2EF8CC5C2FF3}" presName="hierRoot2" presStyleCnt="0">
        <dgm:presLayoutVars>
          <dgm:hierBranch val="init"/>
        </dgm:presLayoutVars>
      </dgm:prSet>
      <dgm:spPr/>
    </dgm:pt>
    <dgm:pt modelId="{38A2456E-149C-4C75-B558-012B32DE9A71}" type="pres">
      <dgm:prSet presAssocID="{289CEE79-DAE5-4277-A7E9-2EF8CC5C2FF3}" presName="rootComposite" presStyleCnt="0"/>
      <dgm:spPr/>
    </dgm:pt>
    <dgm:pt modelId="{75489440-3C2E-442A-97C2-F3D898477BBE}" type="pres">
      <dgm:prSet presAssocID="{289CEE79-DAE5-4277-A7E9-2EF8CC5C2FF3}" presName="rootText" presStyleLbl="node2" presStyleIdx="0" presStyleCnt="2" custScaleX="75485" custScaleY="41809" custLinFactNeighborX="-46" custLinFactNeighborY="39">
        <dgm:presLayoutVars>
          <dgm:chPref val="3"/>
        </dgm:presLayoutVars>
      </dgm:prSet>
      <dgm:spPr/>
    </dgm:pt>
    <dgm:pt modelId="{A8EBA426-DFA0-47BC-B4EE-15DFD839A543}" type="pres">
      <dgm:prSet presAssocID="{289CEE79-DAE5-4277-A7E9-2EF8CC5C2FF3}" presName="rootConnector" presStyleLbl="node2" presStyleIdx="0" presStyleCnt="2"/>
      <dgm:spPr/>
    </dgm:pt>
    <dgm:pt modelId="{4B86A26A-C73D-44B6-B094-3DADB15D85DD}" type="pres">
      <dgm:prSet presAssocID="{289CEE79-DAE5-4277-A7E9-2EF8CC5C2FF3}" presName="hierChild4" presStyleCnt="0"/>
      <dgm:spPr/>
    </dgm:pt>
    <dgm:pt modelId="{AB39E66C-EDFC-48A5-AA25-68185C306FBC}" type="pres">
      <dgm:prSet presAssocID="{289CEE79-DAE5-4277-A7E9-2EF8CC5C2FF3}" presName="hierChild5" presStyleCnt="0"/>
      <dgm:spPr/>
    </dgm:pt>
    <dgm:pt modelId="{9D1568E5-2FBF-4B2B-9190-678FDCF1268B}" type="pres">
      <dgm:prSet presAssocID="{968467F3-E576-490C-8F2A-4DDF5C0E5943}" presName="Name37" presStyleLbl="parChTrans1D2" presStyleIdx="1" presStyleCnt="2"/>
      <dgm:spPr/>
    </dgm:pt>
    <dgm:pt modelId="{366345FE-BC08-4A44-9232-9F092B02BA04}" type="pres">
      <dgm:prSet presAssocID="{34206946-CD6A-4C53-88AC-35687EBA145A}" presName="hierRoot2" presStyleCnt="0">
        <dgm:presLayoutVars>
          <dgm:hierBranch val="init"/>
        </dgm:presLayoutVars>
      </dgm:prSet>
      <dgm:spPr/>
    </dgm:pt>
    <dgm:pt modelId="{83AD7DDE-7B0B-4001-B847-9E548FAB33F1}" type="pres">
      <dgm:prSet presAssocID="{34206946-CD6A-4C53-88AC-35687EBA145A}" presName="rootComposite" presStyleCnt="0"/>
      <dgm:spPr/>
    </dgm:pt>
    <dgm:pt modelId="{3A4F6BC7-54DF-4324-96F0-C7BFF06B91A1}" type="pres">
      <dgm:prSet presAssocID="{34206946-CD6A-4C53-88AC-35687EBA145A}" presName="rootText" presStyleLbl="node2" presStyleIdx="1" presStyleCnt="2" custScaleX="71464" custScaleY="40284">
        <dgm:presLayoutVars>
          <dgm:chPref val="3"/>
        </dgm:presLayoutVars>
      </dgm:prSet>
      <dgm:spPr/>
    </dgm:pt>
    <dgm:pt modelId="{C6C490DF-28E3-4D63-81DF-93B1DC70CA2F}" type="pres">
      <dgm:prSet presAssocID="{34206946-CD6A-4C53-88AC-35687EBA145A}" presName="rootConnector" presStyleLbl="node2" presStyleIdx="1" presStyleCnt="2"/>
      <dgm:spPr/>
    </dgm:pt>
    <dgm:pt modelId="{F07F31A7-DFFF-4742-9E48-18A73356E7AE}" type="pres">
      <dgm:prSet presAssocID="{34206946-CD6A-4C53-88AC-35687EBA145A}" presName="hierChild4" presStyleCnt="0"/>
      <dgm:spPr/>
    </dgm:pt>
    <dgm:pt modelId="{02C33912-84B9-486B-9F47-8391E2C35393}" type="pres">
      <dgm:prSet presAssocID="{34206946-CD6A-4C53-88AC-35687EBA145A}" presName="hierChild5" presStyleCnt="0"/>
      <dgm:spPr/>
    </dgm:pt>
    <dgm:pt modelId="{067C142E-EB01-4DF8-86F5-D002A471706D}" type="pres">
      <dgm:prSet presAssocID="{3BA48EC8-DD76-4D10-950F-20A58F38689E}" presName="hierChild3" presStyleCnt="0"/>
      <dgm:spPr/>
    </dgm:pt>
  </dgm:ptLst>
  <dgm:cxnLst>
    <dgm:cxn modelId="{A5C14501-EC7F-4D9F-B83E-A7049C3E40B2}" type="presOf" srcId="{663898E7-47FA-4ECB-8EC4-B6E77B154A11}" destId="{04D7D093-8DDF-4A6A-9D7F-458047159444}" srcOrd="0" destOrd="0" presId="urn:microsoft.com/office/officeart/2005/8/layout/orgChart1"/>
    <dgm:cxn modelId="{7FC67824-5D4C-4617-B281-CF3E5FA5D55B}" type="presOf" srcId="{289CEE79-DAE5-4277-A7E9-2EF8CC5C2FF3}" destId="{A8EBA426-DFA0-47BC-B4EE-15DFD839A543}" srcOrd="1" destOrd="0" presId="urn:microsoft.com/office/officeart/2005/8/layout/orgChart1"/>
    <dgm:cxn modelId="{D2CCAF27-3C28-4041-BE33-A82563F68431}" type="presOf" srcId="{34206946-CD6A-4C53-88AC-35687EBA145A}" destId="{3A4F6BC7-54DF-4324-96F0-C7BFF06B91A1}" srcOrd="0" destOrd="0" presId="urn:microsoft.com/office/officeart/2005/8/layout/orgChart1"/>
    <dgm:cxn modelId="{019B725C-E797-4DB9-B988-1343AAC35A65}" type="presOf" srcId="{289CEE79-DAE5-4277-A7E9-2EF8CC5C2FF3}" destId="{75489440-3C2E-442A-97C2-F3D898477BBE}" srcOrd="0" destOrd="0" presId="urn:microsoft.com/office/officeart/2005/8/layout/orgChart1"/>
    <dgm:cxn modelId="{356AD45F-5994-4257-8872-F5AEB10943A0}" type="presOf" srcId="{3BA48EC8-DD76-4D10-950F-20A58F38689E}" destId="{F88A7001-B6B3-4061-80B3-EF0483C0DF9D}" srcOrd="1" destOrd="0" presId="urn:microsoft.com/office/officeart/2005/8/layout/orgChart1"/>
    <dgm:cxn modelId="{E5FEAF71-0E5A-410B-BD54-5B88061992B6}" type="presOf" srcId="{968467F3-E576-490C-8F2A-4DDF5C0E5943}" destId="{9D1568E5-2FBF-4B2B-9190-678FDCF1268B}" srcOrd="0" destOrd="0" presId="urn:microsoft.com/office/officeart/2005/8/layout/orgChart1"/>
    <dgm:cxn modelId="{23E21878-20CE-47B2-9B4A-50811DB8A7F6}" type="presOf" srcId="{34206946-CD6A-4C53-88AC-35687EBA145A}" destId="{C6C490DF-28E3-4D63-81DF-93B1DC70CA2F}" srcOrd="1" destOrd="0" presId="urn:microsoft.com/office/officeart/2005/8/layout/orgChart1"/>
    <dgm:cxn modelId="{54DDC093-70DD-4BD1-9505-A08F3A7CFFD0}" srcId="{3BA48EC8-DD76-4D10-950F-20A58F38689E}" destId="{289CEE79-DAE5-4277-A7E9-2EF8CC5C2FF3}" srcOrd="0" destOrd="0" parTransId="{663898E7-47FA-4ECB-8EC4-B6E77B154A11}" sibTransId="{483CE6AC-6BB3-4C57-A155-1034279E74D2}"/>
    <dgm:cxn modelId="{62ACDFA7-2475-43DB-8F07-42553E68DE64}" srcId="{3BA48EC8-DD76-4D10-950F-20A58F38689E}" destId="{34206946-CD6A-4C53-88AC-35687EBA145A}" srcOrd="1" destOrd="0" parTransId="{968467F3-E576-490C-8F2A-4DDF5C0E5943}" sibTransId="{427D1262-1433-4D40-8FA9-D34C4A372508}"/>
    <dgm:cxn modelId="{F17441D5-04F6-4281-8828-67DD90603136}" type="presOf" srcId="{3BA48EC8-DD76-4D10-950F-20A58F38689E}" destId="{51D05862-77A6-49CA-B86A-AA6A987DE651}" srcOrd="0" destOrd="0" presId="urn:microsoft.com/office/officeart/2005/8/layout/orgChart1"/>
    <dgm:cxn modelId="{3FB32BED-9C93-48BF-A43F-0170EA201559}" srcId="{55C55706-36CF-4263-9A54-3EFEDFC6EC80}" destId="{3BA48EC8-DD76-4D10-950F-20A58F38689E}" srcOrd="0" destOrd="0" parTransId="{0650E462-601D-43E2-B66B-CB6A63F4AAA9}" sibTransId="{FE1B0617-EE72-406F-86DF-E21B0BC050FB}"/>
    <dgm:cxn modelId="{E08CC1F7-94DF-41FA-8614-96C7793CBA21}" type="presOf" srcId="{55C55706-36CF-4263-9A54-3EFEDFC6EC80}" destId="{22EBAEA3-7DB7-4ACD-B9FC-5085A2E2564A}" srcOrd="0" destOrd="0" presId="urn:microsoft.com/office/officeart/2005/8/layout/orgChart1"/>
    <dgm:cxn modelId="{1514C012-3859-40C7-AFFB-C137F0DEA8BC}" type="presParOf" srcId="{22EBAEA3-7DB7-4ACD-B9FC-5085A2E2564A}" destId="{07775822-C17F-494D-B9DF-0A8E04AD6633}" srcOrd="0" destOrd="0" presId="urn:microsoft.com/office/officeart/2005/8/layout/orgChart1"/>
    <dgm:cxn modelId="{AB3E513D-2D3A-4CF3-8A6E-ED29FCD88CC7}" type="presParOf" srcId="{07775822-C17F-494D-B9DF-0A8E04AD6633}" destId="{ADEBE746-9C77-4987-A1D6-4CCE9B6C60DF}" srcOrd="0" destOrd="0" presId="urn:microsoft.com/office/officeart/2005/8/layout/orgChart1"/>
    <dgm:cxn modelId="{FCEF7C3B-207E-4F7E-A4F9-25363AF29BCA}" type="presParOf" srcId="{ADEBE746-9C77-4987-A1D6-4CCE9B6C60DF}" destId="{51D05862-77A6-49CA-B86A-AA6A987DE651}" srcOrd="0" destOrd="0" presId="urn:microsoft.com/office/officeart/2005/8/layout/orgChart1"/>
    <dgm:cxn modelId="{FB1BEB2B-1368-4644-9291-2C20ED469339}" type="presParOf" srcId="{ADEBE746-9C77-4987-A1D6-4CCE9B6C60DF}" destId="{F88A7001-B6B3-4061-80B3-EF0483C0DF9D}" srcOrd="1" destOrd="0" presId="urn:microsoft.com/office/officeart/2005/8/layout/orgChart1"/>
    <dgm:cxn modelId="{54E63E87-80B8-4A8F-A6CA-7C28945B7EEC}" type="presParOf" srcId="{07775822-C17F-494D-B9DF-0A8E04AD6633}" destId="{12B54417-F6C8-4586-BDDB-EEBC0364C206}" srcOrd="1" destOrd="0" presId="urn:microsoft.com/office/officeart/2005/8/layout/orgChart1"/>
    <dgm:cxn modelId="{C654C8B4-2F1B-461B-A372-2203E8477791}" type="presParOf" srcId="{12B54417-F6C8-4586-BDDB-EEBC0364C206}" destId="{04D7D093-8DDF-4A6A-9D7F-458047159444}" srcOrd="0" destOrd="0" presId="urn:microsoft.com/office/officeart/2005/8/layout/orgChart1"/>
    <dgm:cxn modelId="{B43788AC-9417-4910-94DE-82F70DC7C58C}" type="presParOf" srcId="{12B54417-F6C8-4586-BDDB-EEBC0364C206}" destId="{7CFD40B6-9E2A-4785-AA24-0D669A3BB066}" srcOrd="1" destOrd="0" presId="urn:microsoft.com/office/officeart/2005/8/layout/orgChart1"/>
    <dgm:cxn modelId="{E7E0FC0B-4103-4B2D-BBD8-89333A40038B}" type="presParOf" srcId="{7CFD40B6-9E2A-4785-AA24-0D669A3BB066}" destId="{38A2456E-149C-4C75-B558-012B32DE9A71}" srcOrd="0" destOrd="0" presId="urn:microsoft.com/office/officeart/2005/8/layout/orgChart1"/>
    <dgm:cxn modelId="{D5BE9B43-3FA1-449E-A7ED-A23FACB5E586}" type="presParOf" srcId="{38A2456E-149C-4C75-B558-012B32DE9A71}" destId="{75489440-3C2E-442A-97C2-F3D898477BBE}" srcOrd="0" destOrd="0" presId="urn:microsoft.com/office/officeart/2005/8/layout/orgChart1"/>
    <dgm:cxn modelId="{83C531AE-6AF3-45BB-B861-EB26EB307F64}" type="presParOf" srcId="{38A2456E-149C-4C75-B558-012B32DE9A71}" destId="{A8EBA426-DFA0-47BC-B4EE-15DFD839A543}" srcOrd="1" destOrd="0" presId="urn:microsoft.com/office/officeart/2005/8/layout/orgChart1"/>
    <dgm:cxn modelId="{2DFCF594-3E9C-4816-946A-CAAA86C01700}" type="presParOf" srcId="{7CFD40B6-9E2A-4785-AA24-0D669A3BB066}" destId="{4B86A26A-C73D-44B6-B094-3DADB15D85DD}" srcOrd="1" destOrd="0" presId="urn:microsoft.com/office/officeart/2005/8/layout/orgChart1"/>
    <dgm:cxn modelId="{A3DD302B-76B7-4749-8A20-C7E9EDEBF044}" type="presParOf" srcId="{7CFD40B6-9E2A-4785-AA24-0D669A3BB066}" destId="{AB39E66C-EDFC-48A5-AA25-68185C306FBC}" srcOrd="2" destOrd="0" presId="urn:microsoft.com/office/officeart/2005/8/layout/orgChart1"/>
    <dgm:cxn modelId="{853F3B80-B664-47FC-8519-D5DC0BED7907}" type="presParOf" srcId="{12B54417-F6C8-4586-BDDB-EEBC0364C206}" destId="{9D1568E5-2FBF-4B2B-9190-678FDCF1268B}" srcOrd="2" destOrd="0" presId="urn:microsoft.com/office/officeart/2005/8/layout/orgChart1"/>
    <dgm:cxn modelId="{28954B78-EEB3-45DD-B294-4487BA2E5620}" type="presParOf" srcId="{12B54417-F6C8-4586-BDDB-EEBC0364C206}" destId="{366345FE-BC08-4A44-9232-9F092B02BA04}" srcOrd="3" destOrd="0" presId="urn:microsoft.com/office/officeart/2005/8/layout/orgChart1"/>
    <dgm:cxn modelId="{F890A640-6A8B-4943-B15E-43F9B6DA4E1C}" type="presParOf" srcId="{366345FE-BC08-4A44-9232-9F092B02BA04}" destId="{83AD7DDE-7B0B-4001-B847-9E548FAB33F1}" srcOrd="0" destOrd="0" presId="urn:microsoft.com/office/officeart/2005/8/layout/orgChart1"/>
    <dgm:cxn modelId="{CF807998-4194-4FDC-95DD-D41326C4ECE5}" type="presParOf" srcId="{83AD7DDE-7B0B-4001-B847-9E548FAB33F1}" destId="{3A4F6BC7-54DF-4324-96F0-C7BFF06B91A1}" srcOrd="0" destOrd="0" presId="urn:microsoft.com/office/officeart/2005/8/layout/orgChart1"/>
    <dgm:cxn modelId="{F9B5A99F-FCB1-4037-BEE0-591716B407DB}" type="presParOf" srcId="{83AD7DDE-7B0B-4001-B847-9E548FAB33F1}" destId="{C6C490DF-28E3-4D63-81DF-93B1DC70CA2F}" srcOrd="1" destOrd="0" presId="urn:microsoft.com/office/officeart/2005/8/layout/orgChart1"/>
    <dgm:cxn modelId="{DB75F155-1D08-4690-8A28-9A2F0614BF01}" type="presParOf" srcId="{366345FE-BC08-4A44-9232-9F092B02BA04}" destId="{F07F31A7-DFFF-4742-9E48-18A73356E7AE}" srcOrd="1" destOrd="0" presId="urn:microsoft.com/office/officeart/2005/8/layout/orgChart1"/>
    <dgm:cxn modelId="{AA80AF42-AF6C-46D0-88DB-E6BA6AEB4AC0}" type="presParOf" srcId="{366345FE-BC08-4A44-9232-9F092B02BA04}" destId="{02C33912-84B9-486B-9F47-8391E2C35393}" srcOrd="2" destOrd="0" presId="urn:microsoft.com/office/officeart/2005/8/layout/orgChart1"/>
    <dgm:cxn modelId="{D5BF2D98-438D-4D55-9B1B-9C6FEF1A31A0}" type="presParOf" srcId="{07775822-C17F-494D-B9DF-0A8E04AD6633}" destId="{067C142E-EB01-4DF8-86F5-D002A471706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568E5-2FBF-4B2B-9190-678FDCF1268B}">
      <dsp:nvSpPr>
        <dsp:cNvPr id="0" name=""/>
        <dsp:cNvSpPr/>
      </dsp:nvSpPr>
      <dsp:spPr>
        <a:xfrm>
          <a:off x="3714999" y="1609797"/>
          <a:ext cx="2282607" cy="1742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994"/>
              </a:lnTo>
              <a:lnTo>
                <a:pt x="2282607" y="1265994"/>
              </a:lnTo>
              <a:lnTo>
                <a:pt x="2282607" y="17421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7D093-8DDF-4A6A-9D7F-458047159444}">
      <dsp:nvSpPr>
        <dsp:cNvPr id="0" name=""/>
        <dsp:cNvSpPr/>
      </dsp:nvSpPr>
      <dsp:spPr>
        <a:xfrm>
          <a:off x="1711474" y="1609797"/>
          <a:ext cx="2003525" cy="1743012"/>
        </a:xfrm>
        <a:custGeom>
          <a:avLst/>
          <a:gdLst/>
          <a:ahLst/>
          <a:cxnLst/>
          <a:rect l="0" t="0" r="0" b="0"/>
          <a:pathLst>
            <a:path>
              <a:moveTo>
                <a:pt x="2003525" y="0"/>
              </a:moveTo>
              <a:lnTo>
                <a:pt x="2003525" y="1266878"/>
              </a:lnTo>
              <a:lnTo>
                <a:pt x="0" y="1266878"/>
              </a:lnTo>
              <a:lnTo>
                <a:pt x="0" y="1743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05862-77A6-49CA-B86A-AA6A987DE651}">
      <dsp:nvSpPr>
        <dsp:cNvPr id="0" name=""/>
        <dsp:cNvSpPr/>
      </dsp:nvSpPr>
      <dsp:spPr>
        <a:xfrm>
          <a:off x="2622205" y="396676"/>
          <a:ext cx="2185589" cy="1213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latin typeface="+mj-lt"/>
              <a:cs typeface="NikoshBAN" pitchFamily="2" charset="0"/>
            </a:rPr>
            <a:t>ড্রিল</a:t>
          </a:r>
          <a:r>
            <a:rPr lang="en-US" sz="2800" kern="1200" dirty="0">
              <a:solidFill>
                <a:schemeClr val="tx1"/>
              </a:solidFill>
              <a:latin typeface="+mj-lt"/>
              <a:cs typeface="NikoshBAN" pitchFamily="2" charset="0"/>
            </a:rPr>
            <a:t> মেশিনের</a:t>
          </a:r>
          <a:r>
            <a:rPr lang="bn-IN" sz="2800" kern="1200" dirty="0">
              <a:solidFill>
                <a:schemeClr val="tx1"/>
              </a:solidFill>
              <a:latin typeface="+mj-lt"/>
              <a:cs typeface="NikoshBAN" pitchFamily="2" charset="0"/>
            </a:rPr>
            <a:t> </a:t>
          </a:r>
          <a:endParaRPr lang="en-US" sz="2800" kern="1200" dirty="0">
            <a:solidFill>
              <a:schemeClr val="tx1"/>
            </a:solidFill>
            <a:latin typeface="+mj-lt"/>
            <a:cs typeface="NikoshBAN" pitchFamily="2" charset="0"/>
          </a:endParaRP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latin typeface="+mj-lt"/>
              <a:cs typeface="NikoshBAN" pitchFamily="2" charset="0"/>
            </a:rPr>
            <a:t>প্রকারভেদ </a:t>
          </a:r>
          <a:endParaRPr lang="en-AU" sz="2800" kern="1200" dirty="0">
            <a:solidFill>
              <a:schemeClr val="tx1"/>
            </a:solidFill>
            <a:latin typeface="+mj-lt"/>
          </a:endParaRPr>
        </a:p>
      </dsp:txBody>
      <dsp:txXfrm>
        <a:off x="2622205" y="396676"/>
        <a:ext cx="2185589" cy="1213120"/>
      </dsp:txXfrm>
    </dsp:sp>
    <dsp:sp modelId="{75489440-3C2E-442A-97C2-F3D898477BBE}">
      <dsp:nvSpPr>
        <dsp:cNvPr id="0" name=""/>
        <dsp:cNvSpPr/>
      </dsp:nvSpPr>
      <dsp:spPr>
        <a:xfrm>
          <a:off x="0" y="3352809"/>
          <a:ext cx="3422948" cy="947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+mj-lt"/>
              <a:cs typeface="NikoshBAN" pitchFamily="2" charset="0"/>
            </a:rPr>
            <a:t>হস্ত চালিত ড্রিল মেশিন</a:t>
          </a:r>
          <a:endParaRPr lang="en-AU" sz="2400" kern="1200" dirty="0">
            <a:latin typeface="+mj-lt"/>
          </a:endParaRPr>
        </a:p>
      </dsp:txBody>
      <dsp:txXfrm>
        <a:off x="0" y="3352809"/>
        <a:ext cx="3422948" cy="947936"/>
      </dsp:txXfrm>
    </dsp:sp>
    <dsp:sp modelId="{3A4F6BC7-54DF-4324-96F0-C7BFF06B91A1}">
      <dsp:nvSpPr>
        <dsp:cNvPr id="0" name=""/>
        <dsp:cNvSpPr/>
      </dsp:nvSpPr>
      <dsp:spPr>
        <a:xfrm>
          <a:off x="4377302" y="3351925"/>
          <a:ext cx="3240611" cy="913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+mj-lt"/>
              <a:cs typeface="NikoshBAN" pitchFamily="2" charset="0"/>
            </a:rPr>
            <a:t>পাওয়ার ড্রিল </a:t>
          </a:r>
          <a:r>
            <a:rPr lang="bn-IN" sz="2400" kern="1200" dirty="0">
              <a:solidFill>
                <a:schemeClr val="tx1"/>
              </a:solidFill>
              <a:latin typeface="+mj-lt"/>
              <a:cs typeface="NikoshBAN" pitchFamily="2" charset="0"/>
            </a:rPr>
            <a:t>মেশিন </a:t>
          </a:r>
          <a:endParaRPr lang="en-AU" sz="2400" kern="1200" dirty="0">
            <a:latin typeface="+mj-lt"/>
          </a:endParaRPr>
        </a:p>
      </dsp:txBody>
      <dsp:txXfrm>
        <a:off x="4377302" y="3351925"/>
        <a:ext cx="3240611" cy="91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A1088-5679-4514-BC82-D851A9E768BF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C8E73-3DA5-4A66-AACA-774ADC314D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06F17-F71C-46CA-A23E-4AF6F10B7A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752600"/>
            <a:ext cx="3467100" cy="4368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685800"/>
            <a:ext cx="3962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2888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বেঞ্চ ড্রিলিং পদ্ধতি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-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8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465582"/>
              </p:ext>
            </p:extLst>
          </p:nvPr>
        </p:nvGraphicFramePr>
        <p:xfrm>
          <a:off x="1606550" y="2957513"/>
          <a:ext cx="55260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Packager Shell Object" showAsIcon="1" r:id="rId3" imgW="3108960" imgH="443880" progId="Package">
                  <p:embed/>
                </p:oleObj>
              </mc:Choice>
              <mc:Fallback>
                <p:oleObj name="Packager Shell Object" showAsIcon="1" r:id="rId3" imgW="3108960" imgH="4438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2957513"/>
                        <a:ext cx="5526088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386521" y="6324600"/>
            <a:ext cx="4090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http://youtube.com/watch?v=zf9rgvzjkpY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04800"/>
            <a:ext cx="2514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974083"/>
          <a:ext cx="8458200" cy="471908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66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1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780">
                <a:tc>
                  <a:txBody>
                    <a:bodyPr/>
                    <a:lstStyle/>
                    <a:p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 নাম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বিষয়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“ক”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bn-IN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ড্রিল মেশিনের বিভিন্ন অং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শের</a:t>
                      </a:r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কাজ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লিখ।</a:t>
                      </a:r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“খ”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bn-IN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সঠিক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ড্রিল বিট </a:t>
                      </a: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নির্বাচন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পদ্ধতি ব</a:t>
                      </a: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র্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ণনা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কর 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1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“গ”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bn-IN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ড্রিলিং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এর</a:t>
                      </a:r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ধাপগুলি</a:t>
                      </a:r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 বর্ণনা </a:t>
                      </a: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কর।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1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“ঘ”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bn-IN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ড্রিলিংক</a:t>
                      </a: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রার সময় </a:t>
                      </a:r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পালনীয় সতর্কতাসমূহ</a:t>
                      </a: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 লি</a:t>
                      </a:r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8600"/>
            <a:ext cx="2209800" cy="707886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62767"/>
            <a:ext cx="617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ড্রিলিং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ড্রিল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মেশিনের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ড্রিল মেশিনের বিভিন্ন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4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ড্রিলিংক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রার সময়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মুলক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সরঞ্জামাদি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228600"/>
            <a:ext cx="2895600" cy="762000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একটি বৈদ্যুতিক বেঞ্চ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ড্রিল মেশিনের ফ্রীহ্যান্ড চিত্র অংঙ্কন করে,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বিভিন্ন অংশের নাম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চিহ্নিত 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019800" cy="5562600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5943600" y="533400"/>
            <a:ext cx="2819400" cy="2057400"/>
          </a:xfrm>
          <a:prstGeom prst="wedgeEllipseCallout">
            <a:avLst>
              <a:gd name="adj1" fmla="val -75651"/>
              <a:gd name="adj2" fmla="val 77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OK</a:t>
            </a:r>
          </a:p>
          <a:p>
            <a:pPr algn="ctr"/>
            <a:r>
              <a:rPr lang="bn-IN" sz="44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096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2895600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শিক্ষার্থী-</a:t>
            </a:r>
            <a:endParaRPr lang="en-US" sz="2400" b="1" dirty="0"/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শ্রেণীঃ-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একাদশ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বিষয়ঃ- ওয়েল্ডিং অ্যান্ড ফেব্রিকেশন-২   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সময় - ৪৫ মিনিট</a:t>
            </a:r>
            <a:endParaRPr lang="en-US" sz="2400" dirty="0"/>
          </a:p>
        </p:txBody>
      </p:sp>
      <p:sp>
        <p:nvSpPr>
          <p:cNvPr id="8" name="Up-Down Arrow 7"/>
          <p:cNvSpPr/>
          <p:nvPr/>
        </p:nvSpPr>
        <p:spPr>
          <a:xfrm>
            <a:off x="4419600" y="2057400"/>
            <a:ext cx="228600" cy="3962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3"/>
          <p:cNvSpPr txBox="1"/>
          <p:nvPr/>
        </p:nvSpPr>
        <p:spPr>
          <a:xfrm>
            <a:off x="533400" y="3048000"/>
            <a:ext cx="3733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শিক্ষক-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মোঃ রহমত আলী</a:t>
            </a:r>
            <a:br>
              <a:rPr lang="bn-IN" sz="2800" dirty="0">
                <a:latin typeface="NikoshBAN" pitchFamily="2" charset="0"/>
                <a:cs typeface="NikoshBAN" pitchFamily="2" charset="0"/>
              </a:rPr>
            </a:br>
            <a:r>
              <a:rPr lang="bn-IN" sz="2800" dirty="0">
                <a:latin typeface="NikoshBAN" pitchFamily="2" charset="0"/>
                <a:cs typeface="NikoshBAN" pitchFamily="2" charset="0"/>
              </a:rPr>
              <a:t> ইন্সট্রাক্টর    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    (ওয়েল্ডিং)</a:t>
            </a:r>
            <a:br>
              <a:rPr lang="bn-IN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বাঞ্ছারামপুর টি এস সি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514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7265310" cy="4772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9800" y="228600"/>
            <a:ext cx="396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ড্রিলিং পদ্ধতি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438401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……..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ড্রিলিং কী তা বলতে পারবে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ড্রিল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মেশিনের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প্রকারভেদ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বলতে পারবে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ড্রিল মেশিনের বিভিন্ন যন্ত্রাংশ চিহ্নিত করতে পারবে।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4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ড্রিলিংক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রার সময়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পালনীয় সতর্কতাসমূহ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লি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খতে পারবে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228600"/>
            <a:ext cx="2362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শিখনফল-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62000" y="6096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52800" y="621166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IN" dirty="0"/>
          </a:p>
          <a:p>
            <a:endParaRPr lang="en-US" dirty="0"/>
          </a:p>
        </p:txBody>
      </p:sp>
      <p:pic>
        <p:nvPicPr>
          <p:cNvPr id="2051" name="Picture 3" descr="C:\Users\User.TTTC.UserTTTC-PC\Desktop\n.tsc\qqqq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048000"/>
            <a:ext cx="2514600" cy="17526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3505200" y="4953000"/>
            <a:ext cx="2473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০২.ইলেকট্রিক হ্যান্ডড্রিল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00800" y="4953000"/>
            <a:ext cx="2520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০৩.নিউমেটিক হ্যান্ড ড্রিল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4" descr="C:\Users\User.TTTC.UserTTTC-PC\Desktop\n.tsc\New folder\kk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2971800" cy="1981200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609600" y="4876800"/>
            <a:ext cx="2271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০১.সাধারন হ্যান্ড ড্রিল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514600" y="533400"/>
            <a:ext cx="4191000" cy="1447800"/>
          </a:xfrm>
          <a:prstGeom prst="downArrow">
            <a:avLst>
              <a:gd name="adj1" fmla="val 66112"/>
              <a:gd name="adj2" fmla="val 42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হস্ত চালিত পোর্টেবল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ড্রিল মেশিন</a:t>
            </a:r>
            <a:endParaRPr lang="en-AU" sz="2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3429000" y="2971800"/>
            <a:ext cx="2438400" cy="1752600"/>
            <a:chOff x="2895600" y="2362200"/>
            <a:chExt cx="2438400" cy="1752600"/>
          </a:xfrm>
        </p:grpSpPr>
        <p:pic>
          <p:nvPicPr>
            <p:cNvPr id="18" name="Picture 5" descr="C:\Users\User.TTTC.UserTTTC-PC\Desktop\n.tsc\New folder\images0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2362200"/>
              <a:ext cx="2438400" cy="1726748"/>
            </a:xfrm>
            <a:prstGeom prst="rect">
              <a:avLst/>
            </a:prstGeom>
            <a:noFill/>
          </p:spPr>
        </p:pic>
        <p:sp>
          <p:nvSpPr>
            <p:cNvPr id="20" name="Oval 19"/>
            <p:cNvSpPr/>
            <p:nvPr/>
          </p:nvSpPr>
          <p:spPr>
            <a:xfrm>
              <a:off x="3276600" y="3048000"/>
              <a:ext cx="1219200" cy="106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.TTTC.UserTTTC-PC\Desktop\n.tsc\New folder\Industrial-Type-Bench-Drilling-Machine-Z4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09800"/>
            <a:ext cx="1905000" cy="3048000"/>
          </a:xfrm>
          <a:prstGeom prst="rect">
            <a:avLst/>
          </a:prstGeom>
          <a:noFill/>
        </p:spPr>
      </p:pic>
      <p:pic>
        <p:nvPicPr>
          <p:cNvPr id="3075" name="Picture 3" descr="C:\Users\User.TTTC.UserTTTC-PC\Desktop\n.tsc\imagesoooooooooooooooooo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438400"/>
            <a:ext cx="2233448" cy="2743200"/>
          </a:xfrm>
          <a:prstGeom prst="rect">
            <a:avLst/>
          </a:prstGeom>
          <a:noFill/>
        </p:spPr>
      </p:pic>
      <p:sp>
        <p:nvSpPr>
          <p:cNvPr id="3077" name="AutoShape 5" descr="Image result for manual old bench drill mac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C:\Users\User.TTTC.UserTTTC-PC\Desktop\d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99" y="2514600"/>
            <a:ext cx="2328333" cy="28194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5410200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হস্ত চালিত বেঞ্চ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ড্রিল মেশিন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0" y="5410200"/>
            <a:ext cx="213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০২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বৈদ্যুতিক বেঞ্চ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ড্রিল মেশিন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3200" y="5334000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০৩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প্যাডেস্ট্যাল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ড্রিল মেশিন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514600" y="533400"/>
            <a:ext cx="4191000" cy="1447800"/>
          </a:xfrm>
          <a:prstGeom prst="downArrow">
            <a:avLst>
              <a:gd name="adj1" fmla="val 66112"/>
              <a:gd name="adj2" fmla="val 42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স্থায়ীভাবে স্থাপিত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ড্রিল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মেশিন</a:t>
            </a:r>
            <a:endParaRPr lang="en-A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124200" y="533400"/>
            <a:ext cx="3190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ড্রিল মেশিনের বিভিন্ন অংশ সমূহ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00" y="1066800"/>
            <a:ext cx="7467600" cy="5715000"/>
            <a:chOff x="990600" y="0"/>
            <a:chExt cx="6987386" cy="5181600"/>
          </a:xfrm>
        </p:grpSpPr>
        <p:pic>
          <p:nvPicPr>
            <p:cNvPr id="2050" name="Picture 2" descr="C:\Users\User.TTTC.UserTTTC-PC\Desktop\n.tsc\New folder\843546269_36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0"/>
              <a:ext cx="6530186" cy="5181600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1752600" y="1828800"/>
              <a:ext cx="1066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টর</a:t>
              </a:r>
              <a:endParaRPr lang="en-AU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24600" y="1295400"/>
              <a:ext cx="16002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লিফট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হ্যান্ডল</a:t>
              </a:r>
              <a:endParaRPr lang="en-AU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38400" y="2590800"/>
              <a:ext cx="1447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স্ট্যান্ড কলাম</a:t>
              </a:r>
              <a:endParaRPr lang="en-AU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05000" y="4114800"/>
              <a:ext cx="990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বেইস</a:t>
              </a:r>
              <a:endParaRPr lang="en-AU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90600" y="304800"/>
              <a:ext cx="1676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বেল্ট কভার</a:t>
              </a:r>
              <a:endParaRPr lang="en-AU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91200" y="2133600"/>
              <a:ext cx="21336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00800" y="3124200"/>
              <a:ext cx="1295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টেবিল </a:t>
              </a:r>
              <a:endParaRPr lang="en-AU" sz="24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76800" y="2895600"/>
              <a:ext cx="1295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ড্রিলিচাক </a:t>
              </a:r>
              <a:endParaRPr lang="en-AU" sz="24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.TTTC.UserTTTC-PC\Desktop\n.tsc\New folder\image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8600"/>
            <a:ext cx="2457450" cy="1981200"/>
          </a:xfrm>
          <a:prstGeom prst="rect">
            <a:avLst/>
          </a:prstGeom>
          <a:noFill/>
        </p:spPr>
      </p:pic>
      <p:pic>
        <p:nvPicPr>
          <p:cNvPr id="4" name="Picture 4" descr="C:\Users\User.TTTC.UserTTTC-PC\Desktop\n.tsc\New folder\kk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3200400"/>
            <a:ext cx="2143125" cy="2143125"/>
          </a:xfrm>
          <a:prstGeom prst="rect">
            <a:avLst/>
          </a:prstGeom>
          <a:noFill/>
        </p:spPr>
      </p:pic>
      <p:pic>
        <p:nvPicPr>
          <p:cNvPr id="5" name="Picture 5" descr="C:\Users\User.TTTC.UserTTTC-PC\Desktop\n.tsc\New folder\SEN4450750K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7769" y="3352800"/>
            <a:ext cx="2581032" cy="2057400"/>
          </a:xfrm>
          <a:prstGeom prst="rect">
            <a:avLst/>
          </a:prstGeom>
          <a:noFill/>
        </p:spPr>
      </p:pic>
      <p:pic>
        <p:nvPicPr>
          <p:cNvPr id="7" name="Picture 6" descr="C:\Users\User.TTTC.UserTTTC-PC\Desktop\n.tsc\New folder\kk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7768" y="304800"/>
            <a:ext cx="2389632" cy="2133600"/>
          </a:xfrm>
          <a:prstGeom prst="rect">
            <a:avLst/>
          </a:prstGeom>
          <a:noFill/>
        </p:spPr>
      </p:pic>
      <p:pic>
        <p:nvPicPr>
          <p:cNvPr id="9" name="Picture 8" descr="kk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3175" y="3200400"/>
            <a:ext cx="2215816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8512" y="260246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বেল্ট ও পুলি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43400" y="251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মটর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35057" y="2526268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ড্রিল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চাক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417" y="5879068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ড্রিল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বিট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44768" y="586740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টেবিল ভাইস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1861" y="595526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 ড্রিল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সেট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C:\Users\User.TTTC.UserTTTC-PC\Desktop\n.tsc\New folder\kk (12).jpg"/>
          <p:cNvPicPr>
            <a:picLocks noChangeAspect="1" noChangeArrowheads="1"/>
          </p:cNvPicPr>
          <p:nvPr/>
        </p:nvPicPr>
        <p:blipFill>
          <a:blip r:embed="rId7" cstate="print"/>
          <a:srcRect l="3321" t="5545" r="56160" b="12665"/>
          <a:stretch>
            <a:fillRect/>
          </a:stretch>
        </p:blipFill>
        <p:spPr bwMode="auto">
          <a:xfrm>
            <a:off x="381000" y="304800"/>
            <a:ext cx="24384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73&quot;/&gt;&lt;/object&gt;&lt;object type=&quot;3&quot; unique_id=&quot;10007&quot;&gt;&lt;property id=&quot;20148&quot; value=&quot;5&quot;/&gt;&lt;property id=&quot;20300&quot; value=&quot;Slide 4&quot;/&gt;&lt;property id=&quot;20307&quot; value=&quot;274&quot;/&gt;&lt;/object&gt;&lt;object type=&quot;3&quot; unique_id=&quot;10008&quot;&gt;&lt;property id=&quot;20148&quot; value=&quot;5&quot;/&gt;&lt;property id=&quot;20300&quot; value=&quot;Slide 5&quot;/&gt;&lt;property id=&quot;20307&quot; value=&quot;288&quot;/&gt;&lt;/object&gt;&lt;object type=&quot;3&quot; unique_id=&quot;10009&quot;&gt;&lt;property id=&quot;20148&quot; value=&quot;5&quot;/&gt;&lt;property id=&quot;20300&quot; value=&quot;Slide 6&quot;/&gt;&lt;property id=&quot;20307&quot; value=&quot;276&quot;/&gt;&lt;/object&gt;&lt;object type=&quot;3&quot; unique_id=&quot;10010&quot;&gt;&lt;property id=&quot;20148&quot; value=&quot;5&quot;/&gt;&lt;property id=&quot;20300&quot; value=&quot;Slide 7&quot;/&gt;&lt;property id=&quot;20307&quot; value=&quot;277&quot;/&gt;&lt;/object&gt;&lt;object type=&quot;3&quot; unique_id=&quot;10011&quot;&gt;&lt;property id=&quot;20148&quot; value=&quot;5&quot;/&gt;&lt;property id=&quot;20300&quot; value=&quot;Slide 8&quot;/&gt;&lt;property id=&quot;20307&quot; value=&quot;278&quot;/&gt;&lt;/object&gt;&lt;object type=&quot;3&quot; unique_id=&quot;10012&quot;&gt;&lt;property id=&quot;20148&quot; value=&quot;5&quot;/&gt;&lt;property id=&quot;20300&quot; value=&quot;Slide 9&quot;/&gt;&lt;property id=&quot;20307&quot; value=&quot;280&quot;/&gt;&lt;/object&gt;&lt;object type=&quot;3&quot; unique_id=&quot;10013&quot;&gt;&lt;property id=&quot;20148&quot; value=&quot;5&quot;/&gt;&lt;property id=&quot;20300&quot; value=&quot;Slide 10&quot;/&gt;&lt;property id=&quot;20307&quot; value=&quot;281&quot;/&gt;&lt;/object&gt;&lt;object type=&quot;3&quot; unique_id=&quot;10014&quot;&gt;&lt;property id=&quot;20148&quot; value=&quot;5&quot;/&gt;&lt;property id=&quot;20300&quot; value=&quot;Slide 11&quot;/&gt;&lt;property id=&quot;20307&quot; value=&quot;282&quot;/&gt;&lt;/object&gt;&lt;object type=&quot;3&quot; unique_id=&quot;10015&quot;&gt;&lt;property id=&quot;20148&quot; value=&quot;5&quot;/&gt;&lt;property id=&quot;20300&quot; value=&quot;Slide 12&quot;/&gt;&lt;property id=&quot;20307&quot; value=&quot;283&quot;/&gt;&lt;/object&gt;&lt;object type=&quot;3&quot; unique_id=&quot;10016&quot;&gt;&lt;property id=&quot;20148&quot; value=&quot;5&quot;/&gt;&lt;property id=&quot;20300&quot; value=&quot;Slide 13&quot;/&gt;&lt;property id=&quot;20307&quot; value=&quot;286&quot;/&gt;&lt;/object&gt;&lt;object type=&quot;3&quot; unique_id=&quot;10017&quot;&gt;&lt;property id=&quot;20148&quot; value=&quot;5&quot;/&gt;&lt;property id=&quot;20300&quot; value=&quot;Slide 14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zan1">
      <a:majorFont>
        <a:latin typeface="NikoshB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288</Words>
  <Application>Microsoft Office PowerPoint</Application>
  <PresentationFormat>On-screen Show (4:3)</PresentationFormat>
  <Paragraphs>71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Use.TTTC</dc:creator>
  <cp:lastModifiedBy>DeLL</cp:lastModifiedBy>
  <cp:revision>269</cp:revision>
  <dcterms:created xsi:type="dcterms:W3CDTF">2006-08-16T00:00:00Z</dcterms:created>
  <dcterms:modified xsi:type="dcterms:W3CDTF">2023-11-16T15:27:26Z</dcterms:modified>
</cp:coreProperties>
</file>