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73" r:id="rId4"/>
    <p:sldId id="259" r:id="rId5"/>
    <p:sldId id="274" r:id="rId6"/>
    <p:sldId id="265" r:id="rId7"/>
    <p:sldId id="270" r:id="rId8"/>
    <p:sldId id="272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58692" autoAdjust="0"/>
  </p:normalViewPr>
  <p:slideViewPr>
    <p:cSldViewPr>
      <p:cViewPr varScale="1">
        <p:scale>
          <a:sx n="77" d="100"/>
          <a:sy n="77" d="100"/>
        </p:scale>
        <p:origin x="161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2678D-D39C-4635-A9A0-143613023965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E94D8-7783-4C25-B782-756AC3ABF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Alternate Process 5"/>
          <p:cNvSpPr/>
          <p:nvPr/>
        </p:nvSpPr>
        <p:spPr>
          <a:xfrm>
            <a:off x="2971800" y="304800"/>
            <a:ext cx="2895600" cy="990600"/>
          </a:xfrm>
          <a:prstGeom prst="flowChartAlternateProcess">
            <a:avLst/>
          </a:prstGeom>
          <a:solidFill>
            <a:schemeClr val="bg1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8" name="Picture 4" descr="C:\Users\User.TTTC.UserTTTC-PC\Desktop\n.tsc\imagesffffffffffffff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447800"/>
            <a:ext cx="6400800" cy="4794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816114"/>
            <a:ext cx="2209800" cy="707886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2187476"/>
            <a:ext cx="6172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1600" dirty="0" err="1">
                <a:latin typeface="NikoshBAN" pitchFamily="2" charset="0"/>
                <a:cs typeface="NikoshBAN" pitchFamily="2" charset="0"/>
              </a:rPr>
              <a:t>ইলেকট্রোড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 কী 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?</a:t>
            </a:r>
            <a:endParaRPr lang="bn-IN" sz="1600" dirty="0">
              <a:latin typeface="NikoshBAN" pitchFamily="2" charset="0"/>
              <a:cs typeface="NikoshBAN" pitchFamily="2" charset="0"/>
            </a:endParaRPr>
          </a:p>
          <a:p>
            <a:r>
              <a:rPr lang="bn-IN" sz="1600" dirty="0"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>
                <a:latin typeface="NikoshBAN" pitchFamily="2" charset="0"/>
                <a:cs typeface="NikoshBAN" pitchFamily="2" charset="0"/>
              </a:rPr>
              <a:t>ইলেকট্রোড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>
                <a:latin typeface="NikoshBAN" pitchFamily="2" charset="0"/>
                <a:cs typeface="NikoshBAN" pitchFamily="2" charset="0"/>
              </a:rPr>
              <a:t>সাধারনত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>
                <a:latin typeface="NikoshBAN" pitchFamily="2" charset="0"/>
                <a:cs typeface="NikoshBAN" pitchFamily="2" charset="0"/>
              </a:rPr>
              <a:t>ধাতুর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।</a:t>
            </a:r>
            <a:endParaRPr lang="bn-IN" sz="1600" dirty="0">
              <a:latin typeface="NikoshBAN" pitchFamily="2" charset="0"/>
              <a:cs typeface="NikoshBAN" pitchFamily="2" charset="0"/>
            </a:endParaRPr>
          </a:p>
          <a:p>
            <a:r>
              <a:rPr lang="bn-IN" sz="1600" dirty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1600" dirty="0" err="1">
                <a:latin typeface="NikoshBAN" pitchFamily="2" charset="0"/>
                <a:cs typeface="NikoshBAN" pitchFamily="2" charset="0"/>
              </a:rPr>
              <a:t>ইলেকট্রোডের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>
                <a:latin typeface="NikoshBAN" pitchFamily="2" charset="0"/>
                <a:cs typeface="NikoshBAN" pitchFamily="2" charset="0"/>
              </a:rPr>
              <a:t>অংশ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?</a:t>
            </a:r>
            <a:endParaRPr lang="bn-IN" sz="1600" dirty="0">
              <a:latin typeface="NikoshBAN" pitchFamily="2" charset="0"/>
              <a:cs typeface="NikoshBAN" pitchFamily="2" charset="0"/>
            </a:endParaRPr>
          </a:p>
          <a:p>
            <a:r>
              <a:rPr lang="en-US" sz="1600" dirty="0">
                <a:latin typeface="NikoshBAN" pitchFamily="2" charset="0"/>
                <a:cs typeface="NikoshBAN" pitchFamily="2" charset="0"/>
              </a:rPr>
              <a:t>৪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>
                <a:latin typeface="NikoshBAN" pitchFamily="2" charset="0"/>
                <a:cs typeface="NikoshBAN" pitchFamily="2" charset="0"/>
              </a:rPr>
              <a:t>ইলেকট্রোডের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>
                <a:latin typeface="NikoshBAN" pitchFamily="2" charset="0"/>
                <a:cs typeface="NikoshBAN" pitchFamily="2" charset="0"/>
              </a:rPr>
              <a:t>বাইরের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>
                <a:latin typeface="NikoshBAN" pitchFamily="2" charset="0"/>
                <a:cs typeface="NikoshBAN" pitchFamily="2" charset="0"/>
              </a:rPr>
              <a:t>আবরণকে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? </a:t>
            </a:r>
          </a:p>
          <a:p>
            <a:r>
              <a:rPr lang="en-US" sz="1600" dirty="0"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1600" dirty="0" err="1">
                <a:latin typeface="NikoshBAN" pitchFamily="2" charset="0"/>
                <a:cs typeface="NikoshBAN" pitchFamily="2" charset="0"/>
              </a:rPr>
              <a:t>ইলেকট্রোড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>
                <a:latin typeface="NikoshBAN" pitchFamily="2" charset="0"/>
                <a:cs typeface="NikoshBAN" pitchFamily="2" charset="0"/>
              </a:rPr>
              <a:t>কোটিং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>
                <a:latin typeface="NikoshBAN" pitchFamily="2" charset="0"/>
                <a:cs typeface="NikoshBAN" pitchFamily="2" charset="0"/>
              </a:rPr>
              <a:t>গুলি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?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24200" y="762000"/>
            <a:ext cx="2667000" cy="762000"/>
          </a:xfrm>
          <a:prstGeom prst="rect">
            <a:avLst/>
          </a:prstGeom>
          <a:solidFill>
            <a:schemeClr val="bg1"/>
          </a:solidFill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2858869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ইলেকট্রোডের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অংকন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কোড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নম্বর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  <a:endParaRPr lang="bn-IN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rrrrrrrrrrrrrrr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311542"/>
            <a:ext cx="6248400" cy="61654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14400" y="2286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00400" y="228600"/>
            <a:ext cx="2971800" cy="914400"/>
          </a:xfrm>
          <a:prstGeom prst="rect">
            <a:avLst/>
          </a:prstGeom>
          <a:solidFill>
            <a:schemeClr val="bg1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8200" y="2743201"/>
            <a:ext cx="3733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শিক্ষার্থী-</a:t>
            </a:r>
            <a:endParaRPr lang="en-US" sz="3200" dirty="0"/>
          </a:p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শ্রেণীঃ-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একাদশ</a:t>
            </a:r>
            <a:endParaRPr lang="bn-IN" sz="32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বিষয়ঃ- ওয়েল্ডিং অ্যান্ড ফেব্রিকেশন-২   </a:t>
            </a:r>
          </a:p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সময় - ৪৫ মিনিট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3"/>
          <p:cNvSpPr txBox="1"/>
          <p:nvPr/>
        </p:nvSpPr>
        <p:spPr>
          <a:xfrm>
            <a:off x="381000" y="2627055"/>
            <a:ext cx="3733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শিক্ষক-</a:t>
            </a:r>
            <a:endParaRPr lang="en-US" sz="28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মোঃ রহমত আলী</a:t>
            </a:r>
            <a:br>
              <a:rPr lang="bn-IN" sz="2800" dirty="0">
                <a:latin typeface="NikoshBAN" pitchFamily="2" charset="0"/>
                <a:cs typeface="NikoshBAN" pitchFamily="2" charset="0"/>
              </a:rPr>
            </a:br>
            <a:r>
              <a:rPr lang="bn-IN" sz="2800" dirty="0">
                <a:latin typeface="NikoshBAN" pitchFamily="2" charset="0"/>
                <a:cs typeface="NikoshBAN" pitchFamily="2" charset="0"/>
              </a:rPr>
              <a:t>  ইন্সট্রাক্টর    </a:t>
            </a:r>
          </a:p>
          <a:p>
            <a:pPr algn="ctr"/>
            <a:r>
              <a:rPr lang="bn-IN" sz="2800" dirty="0">
                <a:latin typeface="NikoshBAN" pitchFamily="2" charset="0"/>
                <a:cs typeface="NikoshBAN" pitchFamily="2" charset="0"/>
              </a:rPr>
              <a:t>   (ওয়েল্ডিং)</a:t>
            </a:r>
            <a:br>
              <a:rPr lang="bn-IN" sz="2800" dirty="0">
                <a:latin typeface="NikoshBAN" pitchFamily="2" charset="0"/>
                <a:cs typeface="NikoshBAN" pitchFamily="2" charset="0"/>
              </a:rPr>
            </a:br>
            <a:r>
              <a:rPr lang="bn-BD" sz="2800" dirty="0">
                <a:latin typeface="NikoshBAN" pitchFamily="2" charset="0"/>
                <a:cs typeface="NikoshBAN" pitchFamily="2" charset="0"/>
              </a:rPr>
              <a:t>বাঞ্ছারমপুর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, টি এস সি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:\Digital Content\WELDING\Mizan\New folder\gergs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2438400"/>
            <a:ext cx="6781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এই পাঠ শেষে শিক্ষার্থীরা 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……..</a:t>
            </a:r>
          </a:p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ইলেকট্রোড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কী তা বলতে পারবে ।</a:t>
            </a:r>
          </a:p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ইলেকট্রোড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প্রকারভেদ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বর্ণনাকরতেপারবে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ইলেকট্রোডের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বিভিন্ন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অংশ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চিহ্নিত করতে পারবে।</a:t>
            </a: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4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ইলেকট্রোড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কোটিং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কাহাকে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ইলেকট্রোড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কোটিং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7" name="Rectangle 6"/>
          <p:cNvSpPr/>
          <p:nvPr/>
        </p:nvSpPr>
        <p:spPr>
          <a:xfrm>
            <a:off x="3276600" y="914400"/>
            <a:ext cx="23622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শিখনফল-</a:t>
            </a:r>
            <a:endParaRPr lang="en-US" sz="4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49357" y="1524000"/>
            <a:ext cx="5261043" cy="419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52600" y="2209800"/>
            <a:ext cx="152400" cy="396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Rectangle 3"/>
          <p:cNvSpPr/>
          <p:nvPr/>
        </p:nvSpPr>
        <p:spPr>
          <a:xfrm>
            <a:off x="1600200" y="1371600"/>
            <a:ext cx="152400" cy="48006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7800" y="2209800"/>
            <a:ext cx="152400" cy="396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Left Arrow 5"/>
          <p:cNvSpPr/>
          <p:nvPr/>
        </p:nvSpPr>
        <p:spPr>
          <a:xfrm>
            <a:off x="1752600" y="1676400"/>
            <a:ext cx="990600" cy="228600"/>
          </a:xfrm>
          <a:prstGeom prst="leftArrow">
            <a:avLst>
              <a:gd name="adj1" fmla="val 50000"/>
              <a:gd name="adj2" fmla="val 671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Left Arrow 6"/>
          <p:cNvSpPr/>
          <p:nvPr/>
        </p:nvSpPr>
        <p:spPr>
          <a:xfrm>
            <a:off x="1905000" y="3352800"/>
            <a:ext cx="990600" cy="228600"/>
          </a:xfrm>
          <a:prstGeom prst="leftArrow">
            <a:avLst>
              <a:gd name="adj1" fmla="val 50000"/>
              <a:gd name="adj2" fmla="val 671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TextBox 7"/>
          <p:cNvSpPr txBox="1"/>
          <p:nvPr/>
        </p:nvSpPr>
        <p:spPr>
          <a:xfrm>
            <a:off x="2743200" y="15240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ikoshBAN" pitchFamily="2" charset="0"/>
                <a:cs typeface="NikoshBAN" pitchFamily="2" charset="0"/>
              </a:rPr>
              <a:t>কোর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(M/S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বেস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মেটালের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অনুরুপ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মেটালের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)  </a:t>
            </a:r>
            <a:endParaRPr lang="en-AU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95600" y="3288268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NikoshBAN" pitchFamily="2" charset="0"/>
                <a:cs typeface="NikoshBAN" pitchFamily="2" charset="0"/>
              </a:rPr>
              <a:t>কোটিং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(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যাহা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ফ্লাক্স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)  </a:t>
            </a:r>
            <a:endParaRPr lang="en-AU" sz="2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rot="5400000" flipH="1" flipV="1">
            <a:off x="1562100" y="11049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1410494" y="1104106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1752600" y="10668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133600" y="9144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NikoshBAN" pitchFamily="2" charset="0"/>
                <a:cs typeface="NikoshBAN" pitchFamily="2" charset="0"/>
              </a:rPr>
              <a:t>কোর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ডায়া</a:t>
            </a:r>
            <a:endParaRPr lang="en-AU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19400" y="3733800"/>
            <a:ext cx="4724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ফ্লাক্সের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–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বোরাক্স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বোরিক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এসিড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ম্যাগনেসিয়াম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সিলিকেট,লিথিয়াম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ক্লোরাইড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পটাশিয়াম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ক্লোরাইড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লাইম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চুন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43200" y="5638800"/>
            <a:ext cx="525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NikoshBAN" pitchFamily="2" charset="0"/>
                <a:cs typeface="NikoshBAN" pitchFamily="2" charset="0"/>
              </a:rPr>
              <a:t>ইলেকট্রোড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= 250-450মিমি </a:t>
            </a:r>
            <a:endParaRPr lang="en-AU" sz="2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628900" y="454967"/>
            <a:ext cx="3162300" cy="7620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ইলেকট্রোডের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AU" sz="2800" dirty="0">
              <a:solidFill>
                <a:srgbClr val="0070C0"/>
              </a:solidFill>
            </a:endParaRPr>
          </a:p>
        </p:txBody>
      </p:sp>
      <p:sp>
        <p:nvSpPr>
          <p:cNvPr id="36" name="Right Arrow 35"/>
          <p:cNvSpPr/>
          <p:nvPr/>
        </p:nvSpPr>
        <p:spPr>
          <a:xfrm rot="5400000">
            <a:off x="3685611" y="1552011"/>
            <a:ext cx="1010778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AU"/>
          </a:p>
        </p:txBody>
      </p:sp>
      <p:sp>
        <p:nvSpPr>
          <p:cNvPr id="45" name="Rectangle 44"/>
          <p:cNvSpPr/>
          <p:nvPr/>
        </p:nvSpPr>
        <p:spPr>
          <a:xfrm>
            <a:off x="2209800" y="2209800"/>
            <a:ext cx="3962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7" name="Down Arrow 46"/>
          <p:cNvSpPr/>
          <p:nvPr/>
        </p:nvSpPr>
        <p:spPr>
          <a:xfrm>
            <a:off x="6019800" y="2209800"/>
            <a:ext cx="2286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8" name="Down Arrow 47"/>
          <p:cNvSpPr/>
          <p:nvPr/>
        </p:nvSpPr>
        <p:spPr>
          <a:xfrm>
            <a:off x="2133600" y="2209800"/>
            <a:ext cx="2286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9" name="Rectangle 48"/>
          <p:cNvSpPr/>
          <p:nvPr/>
        </p:nvSpPr>
        <p:spPr>
          <a:xfrm>
            <a:off x="1295400" y="3124200"/>
            <a:ext cx="19050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NikoshBAN" pitchFamily="2" charset="0"/>
                <a:cs typeface="NikoshBAN" pitchFamily="2" charset="0"/>
              </a:rPr>
              <a:t>ক্ষয়িষ্ণু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ইলেকট্রোড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</a:t>
            </a:r>
            <a:endParaRPr lang="en-AU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029200" y="3124200"/>
            <a:ext cx="22098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NikoshBAN" pitchFamily="2" charset="0"/>
                <a:cs typeface="NikoshBAN" pitchFamily="2" charset="0"/>
              </a:rPr>
              <a:t>অক্ষয়িষ্ণু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ইলেকট্রোড</a:t>
            </a:r>
            <a:endParaRPr lang="en-AU" dirty="0"/>
          </a:p>
        </p:txBody>
      </p:sp>
      <p:sp>
        <p:nvSpPr>
          <p:cNvPr id="52" name="TextBox 51"/>
          <p:cNvSpPr txBox="1"/>
          <p:nvPr/>
        </p:nvSpPr>
        <p:spPr>
          <a:xfrm>
            <a:off x="1066800" y="3657600"/>
            <a:ext cx="3048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খোলা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ফ্লাক্সের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আবরন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বিহীন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r>
              <a:rPr lang="en-US" dirty="0">
                <a:latin typeface="NikoshBAN" pitchFamily="2" charset="0"/>
                <a:cs typeface="NikoshBAN" pitchFamily="2" charset="0"/>
              </a:rPr>
              <a:t>খ)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ফ্লাক্সের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অল্প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আবরন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endParaRPr lang="en-AU" dirty="0">
              <a:latin typeface="NikoshBAN" pitchFamily="2" charset="0"/>
              <a:cs typeface="NikoshBAN" pitchFamily="2" charset="0"/>
            </a:endParaRPr>
          </a:p>
          <a:p>
            <a:r>
              <a:rPr lang="en-US" dirty="0">
                <a:latin typeface="NikoshBAN" pitchFamily="2" charset="0"/>
                <a:cs typeface="NikoshBAN" pitchFamily="2" charset="0"/>
              </a:rPr>
              <a:t>গ)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ফ্লাক্সের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মধ্যম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আবরন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</a:t>
            </a:r>
            <a:endParaRPr lang="en-AU" dirty="0">
              <a:latin typeface="NikoshBAN" pitchFamily="2" charset="0"/>
              <a:cs typeface="NikoshBAN" pitchFamily="2" charset="0"/>
            </a:endParaRPr>
          </a:p>
          <a:p>
            <a:r>
              <a:rPr lang="en-US" dirty="0">
                <a:latin typeface="NikoshBAN" pitchFamily="2" charset="0"/>
                <a:cs typeface="NikoshBAN" pitchFamily="2" charset="0"/>
              </a:rPr>
              <a:t>ঘ)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ফ্লাক্সের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ভারী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আবরন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</a:t>
            </a:r>
            <a:endParaRPr lang="en-AU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953000" y="3705761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কার্বন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গ্রাফাইড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ইলেকট্রোড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  <a:p>
            <a:r>
              <a:rPr lang="en-US" sz="2000" dirty="0">
                <a:latin typeface="NikoshBAN" pitchFamily="2" charset="0"/>
                <a:cs typeface="NikoshBAN" pitchFamily="2" charset="0"/>
              </a:rPr>
              <a:t>খ)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টাংস্টেন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ইলেকট্রোড</a:t>
            </a:r>
            <a:endParaRPr lang="en-AU" sz="2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2052935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2000" b="1" dirty="0">
                <a:latin typeface="NikoshBAN" pitchFamily="2" charset="0"/>
                <a:cs typeface="NikoshBAN" pitchFamily="2" charset="0"/>
              </a:rPr>
              <a:t>E  -  6 0   1    2</a:t>
            </a:r>
            <a:endParaRPr lang="en-AU" sz="20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Elbow Connector 4"/>
          <p:cNvCxnSpPr/>
          <p:nvPr/>
        </p:nvCxnSpPr>
        <p:spPr>
          <a:xfrm>
            <a:off x="1981200" y="2357735"/>
            <a:ext cx="1676400" cy="990600"/>
          </a:xfrm>
          <a:prstGeom prst="bentConnector3">
            <a:avLst>
              <a:gd name="adj1" fmla="val 168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/>
          <p:nvPr/>
        </p:nvCxnSpPr>
        <p:spPr>
          <a:xfrm>
            <a:off x="2438400" y="2357735"/>
            <a:ext cx="1295400" cy="457200"/>
          </a:xfrm>
          <a:prstGeom prst="bentConnector3">
            <a:avLst>
              <a:gd name="adj1" fmla="val -243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/>
          <p:nvPr/>
        </p:nvCxnSpPr>
        <p:spPr>
          <a:xfrm>
            <a:off x="1600200" y="2357735"/>
            <a:ext cx="2057400" cy="1757065"/>
          </a:xfrm>
          <a:prstGeom prst="bentConnector3">
            <a:avLst>
              <a:gd name="adj1" fmla="val -142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/>
          <p:nvPr/>
        </p:nvCxnSpPr>
        <p:spPr>
          <a:xfrm>
            <a:off x="1143000" y="2357735"/>
            <a:ext cx="2819400" cy="2595265"/>
          </a:xfrm>
          <a:prstGeom prst="bentConnector3">
            <a:avLst>
              <a:gd name="adj1" fmla="val -50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886200" y="4719935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NikoshBAN" pitchFamily="2" charset="0"/>
                <a:cs typeface="NikoshBAN" pitchFamily="2" charset="0"/>
              </a:rPr>
              <a:t>আর্ক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ওয়েল্ডিং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ইলেকট্রোড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endParaRPr lang="en-AU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733800" y="3653135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ওয়েল্ডের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সর্বনিম্ন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টানাশক্তি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dirty="0">
                <a:latin typeface="NikoshBAN" pitchFamily="2" charset="0"/>
                <a:cs typeface="NikoshBAN" pitchFamily="2" charset="0"/>
              </a:rPr>
              <a:t>(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হাজারে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পাউন্ড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ইঞ্চিতে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)  </a:t>
            </a:r>
            <a:endParaRPr lang="en-AU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657600" y="3119735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ওয়েল্ডিং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পজিশন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</a:t>
            </a:r>
            <a:endParaRPr lang="en-AU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657600" y="2586335"/>
            <a:ext cx="297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NikoshBAN" pitchFamily="2" charset="0"/>
                <a:cs typeface="NikoshBAN" pitchFamily="2" charset="0"/>
              </a:rPr>
              <a:t>ওয়েল্ডিং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>
                <a:latin typeface="NikoshBAN" pitchFamily="2" charset="0"/>
                <a:cs typeface="NikoshBAN" pitchFamily="2" charset="0"/>
              </a:rPr>
              <a:t>পোলারিটি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>
                <a:latin typeface="NikoshBAN" pitchFamily="2" charset="0"/>
                <a:cs typeface="NikoshBAN" pitchFamily="2" charset="0"/>
              </a:rPr>
              <a:t>ফ্লাক্স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 </a:t>
            </a:r>
            <a:endParaRPr lang="en-AU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219200" y="9144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NikoshBAN" pitchFamily="2" charset="0"/>
                <a:cs typeface="NikoshBAN" pitchFamily="2" charset="0"/>
              </a:rPr>
              <a:t>ইলেকট্রোডের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কোড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বিশ্লেষন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  </a:t>
            </a:r>
            <a:endParaRPr lang="en-A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381000"/>
            <a:ext cx="297180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দ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লগত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কাজ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1" y="2768601"/>
          <a:ext cx="7315200" cy="2030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9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6195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গ্রুপ-১</a:t>
                      </a:r>
                      <a:endParaRPr lang="en-AU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ইলেকট্রোডের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কাজ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বর্ণনা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কর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A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36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গ্রুপ-২</a:t>
                      </a:r>
                      <a:endParaRPr lang="en-AU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>
                          <a:latin typeface="NikoshBAN" pitchFamily="2" charset="0"/>
                          <a:cs typeface="NikoshBAN" pitchFamily="2" charset="0"/>
                        </a:rPr>
                        <a:t>ইলেকট্রোড</a:t>
                      </a:r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>
                          <a:latin typeface="NikoshBAN" pitchFamily="2" charset="0"/>
                          <a:cs typeface="NikoshBAN" pitchFamily="2" charset="0"/>
                        </a:rPr>
                        <a:t>নির্বাচনে</a:t>
                      </a:r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>
                          <a:latin typeface="NikoshBAN" pitchFamily="2" charset="0"/>
                          <a:cs typeface="NikoshBAN" pitchFamily="2" charset="0"/>
                        </a:rPr>
                        <a:t>কী</a:t>
                      </a:r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>
                          <a:latin typeface="NikoshBAN" pitchFamily="2" charset="0"/>
                          <a:cs typeface="NikoshBAN" pitchFamily="2" charset="0"/>
                        </a:rPr>
                        <a:t>কী</a:t>
                      </a:r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>
                          <a:latin typeface="NikoshBAN" pitchFamily="2" charset="0"/>
                          <a:cs typeface="NikoshBAN" pitchFamily="2" charset="0"/>
                        </a:rPr>
                        <a:t>বিষয়</a:t>
                      </a:r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>
                          <a:latin typeface="NikoshBAN" pitchFamily="2" charset="0"/>
                          <a:cs typeface="NikoshBAN" pitchFamily="2" charset="0"/>
                        </a:rPr>
                        <a:t>বিবেচনা</a:t>
                      </a:r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>
                          <a:latin typeface="NikoshBAN" pitchFamily="2" charset="0"/>
                          <a:cs typeface="NikoshBAN" pitchFamily="2" charset="0"/>
                        </a:rPr>
                        <a:t>করা</a:t>
                      </a:r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>
                          <a:latin typeface="NikoshBAN" pitchFamily="2" charset="0"/>
                          <a:cs typeface="NikoshBAN" pitchFamily="2" charset="0"/>
                        </a:rPr>
                        <a:t>হয়</a:t>
                      </a:r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>
                          <a:latin typeface="NikoshBAN" pitchFamily="2" charset="0"/>
                          <a:cs typeface="NikoshBAN" pitchFamily="2" charset="0"/>
                        </a:rPr>
                        <a:t>লিখ</a:t>
                      </a:r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36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গ্রুপ-৩</a:t>
                      </a:r>
                      <a:endParaRPr lang="en-AU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>
                          <a:latin typeface="NikoshBAN" pitchFamily="2" charset="0"/>
                          <a:cs typeface="NikoshBAN" pitchFamily="2" charset="0"/>
                        </a:rPr>
                        <a:t>ইলেকট্রোডের</a:t>
                      </a:r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>
                          <a:latin typeface="NikoshBAN" pitchFamily="2" charset="0"/>
                          <a:cs typeface="NikoshBAN" pitchFamily="2" charset="0"/>
                        </a:rPr>
                        <a:t>রক্ষণাবেক্ষণ</a:t>
                      </a:r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>
                          <a:latin typeface="NikoshBAN" pitchFamily="2" charset="0"/>
                          <a:cs typeface="NikoshBAN" pitchFamily="2" charset="0"/>
                        </a:rPr>
                        <a:t>বর্ণনা</a:t>
                      </a:r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>
                          <a:latin typeface="NikoshBAN" pitchFamily="2" charset="0"/>
                          <a:cs typeface="NikoshBAN" pitchFamily="2" charset="0"/>
                        </a:rPr>
                        <a:t>কর</a:t>
                      </a:r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73&quot;/&gt;&lt;/object&gt;&lt;object type=&quot;3&quot; unique_id=&quot;10007&quot;&gt;&lt;property id=&quot;20148&quot; value=&quot;5&quot;/&gt;&lt;property id=&quot;20300&quot; value=&quot;Slide 4&quot;/&gt;&lt;property id=&quot;20307&quot; value=&quot;259&quot;/&gt;&lt;/object&gt;&lt;object type=&quot;3&quot; unique_id=&quot;10008&quot;&gt;&lt;property id=&quot;20148&quot; value=&quot;5&quot;/&gt;&lt;property id=&quot;20300&quot; value=&quot;Slide 5&quot;/&gt;&lt;property id=&quot;20307&quot; value=&quot;274&quot;/&gt;&lt;/object&gt;&lt;object type=&quot;3&quot; unique_id=&quot;10009&quot;&gt;&lt;property id=&quot;20148&quot; value=&quot;5&quot;/&gt;&lt;property id=&quot;20300&quot; value=&quot;Slide 6&quot;/&gt;&lt;property id=&quot;20307&quot; value=&quot;265&quot;/&gt;&lt;/object&gt;&lt;object type=&quot;3&quot; unique_id=&quot;10010&quot;&gt;&lt;property id=&quot;20148&quot; value=&quot;5&quot;/&gt;&lt;property id=&quot;20300&quot; value=&quot;Slide 7&quot;/&gt;&lt;property id=&quot;20307&quot; value=&quot;270&quot;/&gt;&lt;/object&gt;&lt;object type=&quot;3&quot; unique_id=&quot;10011&quot;&gt;&lt;property id=&quot;20148&quot; value=&quot;5&quot;/&gt;&lt;property id=&quot;20300&quot; value=&quot;Slide 8&quot;/&gt;&lt;property id=&quot;20307&quot; value=&quot;272&quot;/&gt;&lt;/object&gt;&lt;object type=&quot;3&quot; unique_id=&quot;10012&quot;&gt;&lt;property id=&quot;20148&quot; value=&quot;5&quot;/&gt;&lt;property id=&quot;20300&quot; value=&quot;Slide 9&quot;/&gt;&lt;property id=&quot;20307&quot; value=&quot;261&quot;/&gt;&lt;/object&gt;&lt;object type=&quot;3&quot; unique_id=&quot;10013&quot;&gt;&lt;property id=&quot;20148&quot; value=&quot;5&quot;/&gt;&lt;property id=&quot;20300&quot; value=&quot;Slide 10&quot;/&gt;&lt;property id=&quot;20307&quot; value=&quot;262&quot;/&gt;&lt;/object&gt;&lt;object type=&quot;3&quot; unique_id=&quot;10014&quot;&gt;&lt;property id=&quot;20148&quot; value=&quot;5&quot;/&gt;&lt;property id=&quot;20300&quot; value=&quot;Slide 11&quot;/&gt;&lt;property id=&quot;20307&quot; value=&quot;263&quot;/&gt;&lt;/object&gt;&lt;object type=&quot;3&quot; unique_id=&quot;10015&quot;&gt;&lt;property id=&quot;20148&quot; value=&quot;5&quot;/&gt;&lt;property id=&quot;20300&quot; value=&quot;Slide 12&quot;/&gt;&lt;property id=&quot;20307&quot; value=&quot;26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1325</TotalTime>
  <Words>273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User.TTTC</dc:creator>
  <cp:lastModifiedBy>DeLL</cp:lastModifiedBy>
  <cp:revision>269</cp:revision>
  <dcterms:created xsi:type="dcterms:W3CDTF">2006-08-16T00:00:00Z</dcterms:created>
  <dcterms:modified xsi:type="dcterms:W3CDTF">2023-11-16T15:37:58Z</dcterms:modified>
</cp:coreProperties>
</file>