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4600" y="276761"/>
            <a:ext cx="4114800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flowers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593948"/>
            <a:ext cx="7848600" cy="51116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60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685800"/>
            <a:ext cx="2819400" cy="838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0600" y="327660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শ্রেণীঃ-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একাদশ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বিষয়ঃ- ওয়েল্ডিং অ্যান্ড ফেব্রিকেশন-২  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সময় - ৪৫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743200" y="38100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895600" y="3962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000" y="41148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4572000" y="2057400"/>
            <a:ext cx="2895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85800" y="1954619"/>
            <a:ext cx="2971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609203" y="3055253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মোঃ রহমত আলী</a:t>
            </a:r>
            <a:br>
              <a:rPr lang="bn-IN" sz="2800" dirty="0">
                <a:latin typeface="NikoshBAN" pitchFamily="2" charset="0"/>
                <a:cs typeface="NikoshBAN" pitchFamily="2" charset="0"/>
              </a:rPr>
            </a:br>
            <a:r>
              <a:rPr lang="bn-IN" sz="2800" dirty="0">
                <a:latin typeface="NikoshBAN" pitchFamily="2" charset="0"/>
                <a:cs typeface="NikoshBAN" pitchFamily="2" charset="0"/>
              </a:rPr>
              <a:t> ইন্সট্রাক্টর    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     (ওয়েল্ডিং)</a:t>
            </a:r>
            <a:br>
              <a:rPr lang="bn-IN" sz="2800" dirty="0">
                <a:latin typeface="NikoshBAN" pitchFamily="2" charset="0"/>
                <a:cs typeface="NikoshBAN" pitchFamily="2" charset="0"/>
              </a:rPr>
            </a:br>
            <a:r>
              <a:rPr lang="bn-BD" sz="2800" dirty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,টি এস সি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81670"/>
            <a:ext cx="28956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690336"/>
            <a:ext cx="5410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কী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ঊদ্দেশ্য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প্রয়োগক্ষেত্র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।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813137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2667000"/>
          <a:ext cx="7315200" cy="241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39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গ্রুপ-১</a:t>
                      </a:r>
                      <a:endParaRPr lang="en-AU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ইলেকট্রোপ্লেটিং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বিধা-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অসু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বিধা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গুলি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গ্রুপ-২</a:t>
                      </a:r>
                      <a:endParaRPr lang="en-AU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ইলেকট্রোপ্লেটিং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প্রয়োগক্ষেত্র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ঊল্লেখ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গ্রুপ-৩</a:t>
                      </a:r>
                      <a:endParaRPr lang="en-AU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ইলেকট্রোপ্লেটিং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ঊদ্দেশ্য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লিখ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</a:p>
                    <a:p>
                      <a:pPr algn="l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133600"/>
            <a:ext cx="6477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বলতে কী বুঝায় ?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প্রয়োগক্ষেত্র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প্রান্ত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ইলেকট্রোলাইট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13137"/>
            <a:ext cx="35052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6329" y="2667000"/>
            <a:ext cx="56478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ইলেকট্রোপ্লেটিং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সতর্কতা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ঊল্লেখ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23671"/>
            <a:ext cx="35814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1d77b25adb357bbf952620a440f87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752600"/>
            <a:ext cx="6237752" cy="4761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6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5&quot;/&gt;&lt;/object&gt;&lt;object type=&quot;3&quot; unique_id=&quot;10008&quot;&gt;&lt;property id=&quot;20148&quot; value=&quot;5&quot;/&gt;&lt;property id=&quot;20300&quot; value=&quot;Slide 5&quot;/&gt;&lt;property id=&quot;20307&quot; value=&quot;264&quot;/&gt;&lt;/object&gt;&lt;object type=&quot;3&quot; unique_id=&quot;10009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150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DeLL</cp:lastModifiedBy>
  <cp:revision>87</cp:revision>
  <dcterms:created xsi:type="dcterms:W3CDTF">2006-08-16T00:00:00Z</dcterms:created>
  <dcterms:modified xsi:type="dcterms:W3CDTF">2023-11-20T06:23:53Z</dcterms:modified>
</cp:coreProperties>
</file>