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1" r:id="rId3"/>
    <p:sldId id="259" r:id="rId4"/>
    <p:sldId id="263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43C2-336E-48A3-B96F-0327E8CE01E8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82A54-0BA7-44E8-A908-949252C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82A54-0BA7-44E8-A908-949252C3B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.TTTC\Desktop\DHANANJOY\school camp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2492324"/>
            <a:ext cx="5870895" cy="3332956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3545056" y="914400"/>
            <a:ext cx="2971800" cy="1066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34290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724400" y="2209800"/>
            <a:ext cx="3505200" cy="990600"/>
          </a:xfrm>
          <a:prstGeom prst="downArrow">
            <a:avLst>
              <a:gd name="adj1" fmla="val 50000"/>
              <a:gd name="adj2" fmla="val 51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1000" y="2133600"/>
            <a:ext cx="3733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4648200" y="2209800"/>
            <a:ext cx="381000" cy="3886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3"/>
          <p:cNvSpPr txBox="1"/>
          <p:nvPr/>
        </p:nvSpPr>
        <p:spPr>
          <a:xfrm>
            <a:off x="457200" y="3395009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শিক্ষক-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মোঃ রহমত আলী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 জুনিয়র ইন্সট্রাক্টর    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(ওয়েল্ডিং)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বাঞ্ছারমপুর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, টি এস সি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838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7543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এই অধ্যায় শেষে শিক্ষাথীরা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চিহ্নিত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৩। ওয়েল্ডিং সিম্বল ব্যবহারের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722144"/>
            <a:ext cx="2743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8194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১। ওয়েল্ডিং সিম্বল ব্যবহারের সুবিধাগুলি লিখ।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২। ওয়েল্ডিং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সিম্বলের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লিখ।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739914"/>
            <a:ext cx="19050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৩। ওয়েল্ডিং সিম্বল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লীডার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ওয়েল্ডিং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লীডার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ওয়েল্ডিং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/>
              <a:t>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71856"/>
            <a:ext cx="36576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00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ওয়েল্ডিং সিম্বল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62428" y="1143000"/>
            <a:ext cx="27432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57400"/>
            <a:ext cx="5715000" cy="3894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3&quot;/&gt;&lt;property id=&quot;20307&quot; value=&quot;272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148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DeLL</cp:lastModifiedBy>
  <cp:revision>116</cp:revision>
  <dcterms:created xsi:type="dcterms:W3CDTF">2006-08-16T00:00:00Z</dcterms:created>
  <dcterms:modified xsi:type="dcterms:W3CDTF">2023-11-20T07:18:48Z</dcterms:modified>
</cp:coreProperties>
</file>