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8" r:id="rId4"/>
    <p:sldId id="261" r:id="rId5"/>
    <p:sldId id="274" r:id="rId6"/>
    <p:sldId id="268" r:id="rId7"/>
    <p:sldId id="259" r:id="rId8"/>
    <p:sldId id="265" r:id="rId9"/>
    <p:sldId id="263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3886200"/>
            <a:ext cx="4724400" cy="1752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0" y="381000"/>
            <a:ext cx="2971800" cy="685800"/>
          </a:xfrm>
          <a:noFill/>
        </p:spPr>
        <p:txBody>
          <a:bodyPr>
            <a:noAutofit/>
          </a:bodyPr>
          <a:lstStyle/>
          <a:p>
            <a:r>
              <a:rPr lang="en-US" sz="6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6600" dirty="0" smtClean="0">
                <a:latin typeface="NikoshBAN" pitchFamily="2" charset="0"/>
                <a:cs typeface="NikoshBAN" pitchFamily="2" charset="0"/>
              </a:rPr>
            </a:br>
            <a:r>
              <a:rPr lang="bn-IN" sz="8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IN" sz="115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IN" sz="11500" dirty="0" smtClean="0">
                <a:latin typeface="NikoshBAN" pitchFamily="2" charset="0"/>
                <a:cs typeface="NikoshBAN" pitchFamily="2" charset="0"/>
              </a:rPr>
            </a:b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.TTTC\Desktop\8589130433419-black-rose-flower-garden-wallpaper-h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8153400" cy="5334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noFill/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bn-IN" sz="89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মূল্যায়</a:t>
            </a:r>
            <a:r>
              <a:rPr lang="en-US" sz="89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bn-IN" b="1" dirty="0" smtClean="0"/>
              <a:t/>
            </a:r>
            <a:br>
              <a:rPr lang="bn-IN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1"/>
            <a:ext cx="8229600" cy="3657600"/>
          </a:xfrm>
          <a:noFill/>
        </p:spPr>
        <p:txBody>
          <a:bodyPr>
            <a:normAutofit lnSpcReduction="10000"/>
          </a:bodyPr>
          <a:lstStyle/>
          <a:p>
            <a:endParaRPr lang="bn-IN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থারমিট ওয়েল্ডিংকোথায় ব্যবহৃত হয় ?</a:t>
            </a:r>
          </a:p>
          <a:p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থারমিট ওয়েল্ডিং এর  মিশ্রণের উপাদান  কী কী ?</a:t>
            </a:r>
          </a:p>
          <a:p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থারমিট এর মিশ্রণের অনুপাত কত ?</a:t>
            </a:r>
          </a:p>
          <a:p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থারমিট ওয়েল্ডিং কী ভাবে করতে হয় তা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None/>
            </a:pPr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57200"/>
            <a:ext cx="7162800" cy="5410200"/>
          </a:xfrm>
          <a:noFill/>
        </p:spPr>
        <p:txBody>
          <a:bodyPr>
            <a:normAutofit/>
          </a:bodyPr>
          <a:lstStyle/>
          <a:p>
            <a:r>
              <a:rPr lang="bn-IN" sz="6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বাড়ির কা</a:t>
            </a:r>
            <a:r>
              <a:rPr lang="en-US" sz="6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bn-IN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 থারমিট ওয়েল্ডিং মেশিনের চিত্র অংকন কর এবং বিভিন্ন অংশ চিহ্নিত কর 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|</a:t>
            </a:r>
            <a:r>
              <a:rPr lang="bn-IN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IN" dirty="0" smtClean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bn-IN" sz="9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386" name="Picture 2" descr="C:\Users\User.TTTC\Desktop\Red-Roses-Wallpapers-9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80507" y="1828107"/>
            <a:ext cx="5640185" cy="381138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743200" y="304800"/>
            <a:ext cx="3124200" cy="792162"/>
          </a:xfrm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52400" y="1371600"/>
            <a:ext cx="6096000" cy="2438400"/>
          </a:xfrm>
          <a:noFill/>
        </p:spPr>
        <p:txBody>
          <a:bodyPr>
            <a:normAutofit/>
          </a:bodyPr>
          <a:lstStyle/>
          <a:p>
            <a:pPr>
              <a:buNone/>
            </a:pP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মাজহারুল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খান</a:t>
            </a:r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buNone/>
            </a:pP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চীফ</a:t>
            </a:r>
            <a:r>
              <a:rPr lang="en-US" sz="3200" b="1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smtClean="0">
                <a:latin typeface="NikoshBAN" pitchFamily="2" charset="0"/>
                <a:cs typeface="NikoshBAN" pitchFamily="2" charset="0"/>
              </a:rPr>
              <a:t>ইন্সট্রাক্টর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(ওয়েল্ডিং)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বাঞ্ছারামপুর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টেকনিকাল স্কুল অ্যান্ড কলেজ</a:t>
            </a:r>
            <a:endParaRPr lang="bn-IN" sz="36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4"/>
          </p:nvPr>
        </p:nvSpPr>
        <p:spPr>
          <a:xfrm>
            <a:off x="1524000" y="4038600"/>
            <a:ext cx="5943600" cy="2362200"/>
          </a:xfrm>
          <a:noFill/>
        </p:spPr>
        <p:txBody>
          <a:bodyPr>
            <a:noAutofit/>
          </a:bodyPr>
          <a:lstStyle/>
          <a:p>
            <a:r>
              <a:rPr lang="bn-IN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শ্রেনিঃ দ্বাদশ </a:t>
            </a:r>
          </a:p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বিষয়ঃ ওয়েল্ডিং এ্যান্ড ফেব্রিকেশন-২</a:t>
            </a:r>
          </a:p>
          <a:p>
            <a:r>
              <a:rPr lang="bn-IN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r>
              <a:rPr lang="bn-IN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থারমিট ওয়েল্ডিং প্রক্রিয়া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IN" sz="3200" b="1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সময়ঃ ৪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মিনিট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32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Majharul Isl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381000"/>
            <a:ext cx="1813560" cy="19812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.TTTC\Desktop\Thermit welding lead imag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685800"/>
            <a:ext cx="6400800" cy="4495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38400" y="5562600"/>
            <a:ext cx="4267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থারমিট ওয়েল্ডিং প্রক্রিয়া 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bn-IN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sz="quarter" idx="1"/>
          </p:nvPr>
        </p:nvSpPr>
        <p:spPr>
          <a:xfrm>
            <a:off x="838200" y="1828800"/>
            <a:ext cx="7848600" cy="4297363"/>
          </a:xfrm>
          <a:noFill/>
        </p:spPr>
        <p:txBody>
          <a:bodyPr>
            <a:no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IN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 পাঠশেষে শিক্ষাথীরা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..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IN" dirty="0" smtClean="0">
                <a:latin typeface="NikoshBAN" pitchFamily="2" charset="0"/>
                <a:cs typeface="NikoshBAN" pitchFamily="2" charset="0"/>
              </a:rPr>
            </a:br>
            <a:r>
              <a:rPr lang="bn-IN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১) থারমিট ওয়েল্ডিং কী তা বলতে পারবে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|</a:t>
            </a:r>
            <a:b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২) থারমিট ওয়েল্ডিং এর উপাদান গুলি চিহ্নিত করতে পারবে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|</a:t>
            </a:r>
            <a:r>
              <a:rPr lang="bn-IN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৩) থারমিট ওয়েল্ডিং কি ভাবে করতে হয় তা ব্যাখ্যা করতে পারবে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|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6781800" cy="715962"/>
          </a:xfrm>
          <a:noFill/>
        </p:spPr>
        <p:txBody>
          <a:bodyPr>
            <a:normAutofit/>
          </a:bodyPr>
          <a:lstStyle/>
          <a:p>
            <a:r>
              <a:rPr lang="bn-IN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থারমিট ওয়েল্ডিং এর উপাদানের মিশ্রণ 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6082" name="Picture 2" descr="C:\Users\User.TTTC\Desktop\Untitled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98451" y="1447800"/>
            <a:ext cx="5804297" cy="4572000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419600" y="5257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ইস্পাত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0" y="3733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ক্রসবার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7200" y="3200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  স্ল্যাগ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5562600" cy="1143000"/>
          </a:xfrm>
          <a:noFill/>
        </p:spPr>
        <p:txBody>
          <a:bodyPr>
            <a:no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4800" dirty="0" smtClean="0">
                <a:latin typeface="NikoshBAN" pitchFamily="2" charset="0"/>
                <a:cs typeface="NikoshBAN" pitchFamily="2" charset="0"/>
              </a:rPr>
            </a:br>
            <a:r>
              <a:rPr lang="bn-IN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থারমিট ওয়েল্ডিং</a:t>
            </a:r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IN" sz="5400" b="1" dirty="0" smtClean="0">
                <a:latin typeface="NikoshBAN" pitchFamily="2" charset="0"/>
                <a:cs typeface="NikoshBAN" pitchFamily="2" charset="0"/>
              </a:rPr>
            </a:b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.TTTC\Desktop\maxresdefault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4000"/>
            <a:ext cx="7162800" cy="3886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38400" y="57150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রেল লাইনে থারমিট ওয়েল্ডিং 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52578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ওয়েল্ডিং করার পূর্বে 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601" name="Picture 1" descr="C:\Users\User.TTTC\Desktop\thermit 2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4536399" cy="3002386"/>
          </a:xfrm>
          <a:prstGeom prst="rect">
            <a:avLst/>
          </a:prstGeom>
          <a:noFill/>
        </p:spPr>
      </p:pic>
      <p:pic>
        <p:nvPicPr>
          <p:cNvPr id="25602" name="Picture 2" descr="C:\Users\User.TTTC\Desktop\thermit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057400"/>
            <a:ext cx="4495800" cy="29972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 flipH="1">
            <a:off x="5486400" y="5257800"/>
            <a:ext cx="2253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ওয়েল্ডিং করার পর 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22860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থারমিট ওয়েল্ডিং </a:t>
            </a:r>
            <a:endParaRPr lang="en-US" sz="54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5715000" cy="563562"/>
          </a:xfrm>
        </p:spPr>
        <p:txBody>
          <a:bodyPr>
            <a:normAutofit fontScale="90000"/>
          </a:bodyPr>
          <a:lstStyle/>
          <a:p>
            <a:r>
              <a:rPr lang="bn-IN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থারমিট ওয়েল্ডিং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User.TTTC\Downloads\maxresdefault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1" y="1143001"/>
            <a:ext cx="6705600" cy="4114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9200" y="5791200"/>
            <a:ext cx="6629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রেল লাইনে থারমিট ওয়েল্ডিং  করার পর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609600"/>
            <a:ext cx="4267200" cy="838200"/>
          </a:xfr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971801"/>
            <a:ext cx="8229600" cy="2286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থারমিট ওয়েল্ডিং করতে কী কী ইন্সট্রূমেন্টের দরকার হয় তার একটা তালিকা প্রস্তূত কর </a:t>
            </a:r>
          </a:p>
          <a:p>
            <a:endParaRPr lang="en-US" dirty="0">
              <a:solidFill>
                <a:schemeClr val="bg2">
                  <a:lumMod val="9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537</TotalTime>
  <Words>125</Words>
  <Application>Microsoft Office PowerPoint</Application>
  <PresentationFormat>On-screen Show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Equity</vt:lpstr>
      <vt:lpstr> স্বাগতম </vt:lpstr>
      <vt:lpstr>শিক্ষক পরিচিতি</vt:lpstr>
      <vt:lpstr>Slide 3</vt:lpstr>
      <vt:lpstr>শিখনফল</vt:lpstr>
      <vt:lpstr>থারমিট ওয়েল্ডিং এর উপাদানের মিশ্রণ </vt:lpstr>
      <vt:lpstr> থারমিট ওয়েল্ডিং </vt:lpstr>
      <vt:lpstr>Slide 7</vt:lpstr>
      <vt:lpstr>থারমিট ওয়েল্ডিং</vt:lpstr>
      <vt:lpstr>দলগত কাজ</vt:lpstr>
      <vt:lpstr> মূল্যায়ণ </vt:lpstr>
      <vt:lpstr>বাড়ির কাজ   একটি থারমিট ওয়েল্ডিং মেশিনের চিত্র অংকন কর এবং বিভিন্ন অংশ চিহ্নিত কর |  </vt:lpstr>
      <vt:lpstr>ধন্যবাদ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User.TTTC</dc:creator>
  <cp:lastModifiedBy>FcT</cp:lastModifiedBy>
  <cp:revision>379</cp:revision>
  <dcterms:created xsi:type="dcterms:W3CDTF">2006-08-16T00:00:00Z</dcterms:created>
  <dcterms:modified xsi:type="dcterms:W3CDTF">2023-11-21T05:51:17Z</dcterms:modified>
</cp:coreProperties>
</file>