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5" r:id="rId5"/>
    <p:sldId id="262" r:id="rId6"/>
    <p:sldId id="261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58B33-40E2-4484-89DA-A4B8B174AEB7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FAD62-B4B0-4E77-A0D9-A407D93F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2F4A9-78A5-4E00-B738-3DB215E27B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FAD62-B4B0-4E77-A0D9-A407D93F78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3124200" cy="914400"/>
          </a:xfrm>
        </p:spPr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reen-Rose-Wallpaper-HD-F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7010400" cy="47841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6553200" cy="3048000"/>
          </a:xfrm>
        </p:spPr>
        <p:txBody>
          <a:bodyPr>
            <a:normAutofit fontScale="92500"/>
          </a:bodyPr>
          <a:lstStyle/>
          <a:p>
            <a:r>
              <a:rPr lang="en-US" sz="4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4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4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3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চীফ</a:t>
            </a:r>
            <a:r>
              <a:rPr lang="en-US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ইন্সট্রাক্টর </a:t>
            </a:r>
            <a:r>
              <a:rPr lang="bn-BD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(ওয়েল্ডিং) </a:t>
            </a:r>
          </a:p>
          <a:p>
            <a:r>
              <a:rPr lang="en-US" sz="4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bn-BD" sz="4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টেকনিকাল স্কুল অ্যান্ড কলেজ,</a:t>
            </a: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:-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ওয়েল্ডিং এন্ড ফেব্রিকেশন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- 1 (২য়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34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</a:rPr>
              <a:t>অধ্যায়ঃ</a:t>
            </a:r>
            <a:r>
              <a:rPr lang="bn-BD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একাদশ</a:t>
            </a:r>
            <a:r>
              <a:rPr lang="en-US" sz="3200" dirty="0" smtClean="0">
                <a:solidFill>
                  <a:srgbClr val="7030A0"/>
                </a:solidFill>
              </a:rPr>
              <a:t> (</a:t>
            </a:r>
            <a:r>
              <a:rPr lang="bn-BD" sz="3200" dirty="0" smtClean="0">
                <a:solidFill>
                  <a:srgbClr val="7030A0"/>
                </a:solidFill>
              </a:rPr>
              <a:t>ওয়েল্ডিং জোড়ের পরীক্ষা</a:t>
            </a:r>
            <a:r>
              <a:rPr lang="en-US" sz="3200" dirty="0" smtClean="0">
                <a:solidFill>
                  <a:srgbClr val="7030A0"/>
                </a:solidFill>
              </a:rPr>
              <a:t>)</a:t>
            </a:r>
            <a:r>
              <a:rPr lang="bn-BD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/ </a:t>
            </a:r>
            <a:r>
              <a:rPr lang="en-US" sz="1600" dirty="0" smtClean="0">
                <a:solidFill>
                  <a:srgbClr val="7030A0"/>
                </a:solidFill>
              </a:rPr>
              <a:t>testing of welding joint  </a:t>
            </a:r>
          </a:p>
          <a:p>
            <a:r>
              <a:rPr lang="en-US" sz="3200" dirty="0" err="1" smtClean="0">
                <a:solidFill>
                  <a:srgbClr val="7030A0"/>
                </a:solidFill>
              </a:rPr>
              <a:t>সময়ঃ</a:t>
            </a:r>
            <a:r>
              <a:rPr lang="en-US" sz="3200" dirty="0" smtClean="0">
                <a:solidFill>
                  <a:srgbClr val="7030A0"/>
                </a:solidFill>
              </a:rPr>
              <a:t> ৪০ </a:t>
            </a:r>
            <a:r>
              <a:rPr lang="en-US" sz="3200" dirty="0" err="1" smtClean="0">
                <a:solidFill>
                  <a:srgbClr val="7030A0"/>
                </a:solidFill>
              </a:rPr>
              <a:t>মিনিট</a:t>
            </a:r>
            <a:r>
              <a:rPr lang="bn-BD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2286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শি</a:t>
            </a:r>
            <a:r>
              <a:rPr lang="bn-BD" sz="4400" dirty="0" smtClean="0"/>
              <a:t>ক্ষ</a:t>
            </a:r>
            <a:r>
              <a:rPr lang="en-US" sz="4400" dirty="0" smtClean="0"/>
              <a:t>ক </a:t>
            </a:r>
            <a:r>
              <a:rPr lang="en-US" sz="4400" dirty="0" err="1" smtClean="0"/>
              <a:t>পরিচিতি</a:t>
            </a:r>
            <a:endParaRPr lang="en-US" sz="4400" dirty="0"/>
          </a:p>
        </p:txBody>
      </p:sp>
      <p:pic>
        <p:nvPicPr>
          <p:cNvPr id="7" name="Picture 6" descr="Majharul Isl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81200" cy="2057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 শিক্ষার্থীরা --- </a:t>
            </a: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ওয়েল্ডিং জয়েন্ট পরীক্ষা কী তা বলতে পারবে</a:t>
            </a:r>
          </a:p>
          <a:p>
            <a:pPr>
              <a:buFont typeface="Wingdings" pitchFamily="2" charset="2"/>
              <a:buChar char="Ø"/>
            </a:pP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ওয়েল্ডিং জয়েন্ট এর বিভিন্ন  পরীক্ষা সমুহ চিহ্নিত করতে পারবে</a:t>
            </a:r>
          </a:p>
          <a:p>
            <a:pPr>
              <a:buFont typeface="Wingdings" pitchFamily="2" charset="2"/>
              <a:buChar char="Ø"/>
            </a:pP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ওয়েল্ডিং জয়েন্ট এর বিভিন্ন পরীক্ষা  শ্রেণী বিভাগ করতে পারবে</a:t>
            </a:r>
          </a:p>
          <a:p>
            <a:pPr>
              <a:buFont typeface="Wingdings" pitchFamily="2" charset="2"/>
              <a:buChar char="Ø"/>
            </a:pP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ওয়েল্ডিং জয়েন্ট পরীক্ষা কার্যক্রম  বর্ণনা করতে পারবে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286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B050"/>
                </a:solidFill>
              </a:rPr>
              <a:t>শিখনফল</a:t>
            </a:r>
            <a:endParaRPr lang="en-US" sz="60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lcsnap-2014-12-02-13h01m32s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9" y="3429000"/>
            <a:ext cx="3048001" cy="2133600"/>
          </a:xfrm>
          <a:prstGeom prst="rect">
            <a:avLst/>
          </a:prstGeom>
        </p:spPr>
      </p:pic>
      <p:pic>
        <p:nvPicPr>
          <p:cNvPr id="3" name="Picture 2" descr="vlcsnap-2014-12-02-13h01m37s10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3429000"/>
            <a:ext cx="3352799" cy="2133600"/>
          </a:xfrm>
          <a:prstGeom prst="rect">
            <a:avLst/>
          </a:prstGeom>
        </p:spPr>
      </p:pic>
      <p:pic>
        <p:nvPicPr>
          <p:cNvPr id="4" name="Picture 3" descr="vlcsnap-2014-12-02-13h00m17s7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838200"/>
            <a:ext cx="3124200" cy="1752600"/>
          </a:xfrm>
          <a:prstGeom prst="rect">
            <a:avLst/>
          </a:prstGeom>
        </p:spPr>
      </p:pic>
      <p:pic>
        <p:nvPicPr>
          <p:cNvPr id="5" name="Picture 2" descr="C:\Users\User.TTTC\Desktop\1.jpg"/>
          <p:cNvPicPr>
            <a:picLocks noChangeAspect="1" noChangeArrowheads="1"/>
          </p:cNvPicPr>
          <p:nvPr/>
        </p:nvPicPr>
        <p:blipFill>
          <a:blip r:embed="rId6"/>
          <a:srcRect t="15259"/>
          <a:stretch>
            <a:fillRect/>
          </a:stretch>
        </p:blipFill>
        <p:spPr bwMode="auto">
          <a:xfrm>
            <a:off x="1066800" y="457200"/>
            <a:ext cx="3200401" cy="22098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2667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70C0"/>
                </a:solidFill>
              </a:rPr>
              <a:t>ভাল ওয়েল্ডিং বিড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5943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00"/>
                </a:solidFill>
              </a:rPr>
              <a:t>ভাল ওয়েল্ডিং রান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43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209801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latin typeface="+mj-lt"/>
                <a:cs typeface="NikoshBAN" pitchFamily="2" charset="0"/>
              </a:rPr>
              <a:t> </a:t>
            </a:r>
            <a:endParaRPr lang="en-US" sz="2800" dirty="0" smtClean="0">
              <a:latin typeface="+mj-lt"/>
              <a:cs typeface="Arial" pitchFamily="34" charset="0"/>
            </a:endParaRPr>
          </a:p>
          <a:p>
            <a:pPr lvl="0"/>
            <a:r>
              <a:rPr lang="bn-BD" sz="2800" dirty="0" smtClean="0">
                <a:latin typeface="+mj-lt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+mj-lt"/>
                <a:ea typeface="Calibri" pitchFamily="34" charset="0"/>
                <a:cs typeface="Vrinda" pitchFamily="34" charset="0"/>
              </a:rPr>
              <a:t>ত্রুটি</a:t>
            </a:r>
            <a:r>
              <a:rPr lang="bn-BD" sz="2000" dirty="0" smtClean="0">
                <a:solidFill>
                  <a:srgbClr val="00B050"/>
                </a:solidFill>
                <a:latin typeface="+mj-lt"/>
                <a:ea typeface="Calibri" pitchFamily="34" charset="0"/>
                <a:cs typeface="Vrinda" pitchFamily="34" charset="0"/>
              </a:rPr>
              <a:t>পূর্ন</a:t>
            </a:r>
            <a:r>
              <a:rPr lang="en-US" sz="2000" dirty="0" smtClean="0">
                <a:solidFill>
                  <a:srgbClr val="00B050"/>
                </a:solidFill>
                <a:latin typeface="+mj-lt"/>
                <a:ea typeface="Calibri" pitchFamily="34" charset="0"/>
                <a:cs typeface="Vrinda" pitchFamily="34" charset="0"/>
              </a:rPr>
              <a:t> </a:t>
            </a:r>
            <a:r>
              <a:rPr lang="bn-BD" sz="2400" dirty="0" smtClean="0">
                <a:solidFill>
                  <a:srgbClr val="00B050"/>
                </a:solidFill>
                <a:latin typeface="+mj-lt"/>
                <a:cs typeface="NikoshBAN" pitchFamily="2" charset="0"/>
              </a:rPr>
              <a:t>ওয়েল্ডিং প্যাডিং   </a:t>
            </a:r>
            <a:endParaRPr lang="en-US" sz="2400" dirty="0">
              <a:solidFill>
                <a:srgbClr val="00B050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5943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ত্রুটি</a:t>
            </a:r>
            <a:r>
              <a:rPr lang="bn-BD" sz="2000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পূর্ন </a:t>
            </a:r>
            <a:r>
              <a:rPr lang="bn-BD" sz="2400" dirty="0" smtClean="0">
                <a:solidFill>
                  <a:srgbClr val="FFC000"/>
                </a:solidFill>
              </a:rPr>
              <a:t>ওয়েল্ডিং রান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28800" y="609600"/>
            <a:ext cx="502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/>
                </a:solidFill>
              </a:rPr>
              <a:t>দলীয় কাজ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743200"/>
            <a:ext cx="7620000" cy="2819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ভিজুয়াল টেস্ট বা পরীক্ষা চিত্র</a:t>
            </a:r>
          </a:p>
          <a:p>
            <a:pPr lvl="1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বাস্তবে ওয়েল্ডিং জোড় পরীক্ষা দেখে </a:t>
            </a:r>
          </a:p>
          <a:p>
            <a:pPr lvl="1">
              <a:buFont typeface="Wingdings" pitchFamily="2" charset="2"/>
              <a:buChar char="q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ওয়েল্ডিং জয়েন্টের ভি ডি ও চিত্র ।</a:t>
            </a:r>
          </a:p>
          <a:p>
            <a:pPr lvl="1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ওয়েল্ডিং জয়েন্ট পরীক্ষা পদ্ধতি  বর্ণনা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001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মূল্যায়ণঃ</a:t>
            </a:r>
          </a:p>
          <a:p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পরীক্ষা পদ্ধতি কত প্রকার ও কী কী ?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ওয়েল্ডিং জয়েন্ট পরীক্ষা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চাক্ষুষ পরীক্ষা কী কী উপায়ে করা হয় ?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ধ্বংসাত্বক পরীক্ষা পদ্ধতির বর্ণনা কর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362200"/>
            <a:ext cx="75438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 প্রকার ধ্বংসাত্বক ও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অধ্বংসাত্বক পরীক্ষা পদ্ধতি সমূহের শ্রেণীবিন্যাস কর।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28800" y="381000"/>
            <a:ext cx="5334000" cy="1066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29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C000"/>
                </a:solidFill>
              </a:rPr>
              <a:t>ধন্যবাদ</a:t>
            </a:r>
            <a:endParaRPr lang="en-US" sz="287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143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love_480x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5334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778</TotalTime>
  <Words>181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User.TTTC</dc:creator>
  <cp:lastModifiedBy>FcT</cp:lastModifiedBy>
  <cp:revision>120</cp:revision>
  <dcterms:created xsi:type="dcterms:W3CDTF">2006-08-16T00:00:00Z</dcterms:created>
  <dcterms:modified xsi:type="dcterms:W3CDTF">2023-11-21T05:51:59Z</dcterms:modified>
</cp:coreProperties>
</file>