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4" r:id="rId6"/>
    <p:sldId id="261" r:id="rId7"/>
    <p:sldId id="262" r:id="rId8"/>
    <p:sldId id="272" r:id="rId9"/>
    <p:sldId id="271" r:id="rId10"/>
    <p:sldId id="273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es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67000"/>
            <a:ext cx="2971800" cy="3265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304800"/>
            <a:ext cx="6096000" cy="6393597"/>
            <a:chOff x="3009900" y="1692617"/>
            <a:chExt cx="4572000" cy="5513418"/>
          </a:xfrm>
        </p:grpSpPr>
        <p:pic>
          <p:nvPicPr>
            <p:cNvPr id="2" name="Picture 1" descr="tig-welding-example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0" y="1692617"/>
              <a:ext cx="4167188" cy="45239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009900" y="6489438"/>
              <a:ext cx="4572000" cy="71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টিগ ওয়েল্ডিং করা জব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।১।টিগ ওয়েল্ডিং এর পাঁচটি সরঞ্জামের নাম লিখ।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২।ফ্লাক্সের পরিবর্তে কি কি গ্যাস ব্যবহার  করা হয় ?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৩।টিগ ওয়েল্ডিং এবং স্টিক/মিগ ওয়েল্ডিং এর মূল পার্থক্য কী ?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৪।টিগ ওয়েল্ডিং এর চারটি সুবিধা লিখ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146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১।টিগ(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TIG)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পূর্নার্থ কী ?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২।টিগ ওয়েল্ডিং এ কী ধরনের ইলেকট্রড ব্যবহার করা হয় ?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৩।এ্যালুমিনিয়াম ওয়েল্ডিং এর জন্য কোন ওয়েল্ডিং পদ্ধতি উপযোগী?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৪।পাঁচটি নিরাপত্তা সরঞ্জামাদির নাম বল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টিগ ওয়েল্ডিং চিহ্নিত কসেটের ডায়াগ্রাম অংকন করে বিভিন্ন অংশর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_48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219200"/>
            <a:ext cx="7086600" cy="5480599"/>
            <a:chOff x="393138" y="457200"/>
            <a:chExt cx="8815305" cy="6254661"/>
          </a:xfrm>
          <a:noFill/>
        </p:grpSpPr>
        <p:sp>
          <p:nvSpPr>
            <p:cNvPr id="2" name="TextBox 1"/>
            <p:cNvSpPr txBox="1"/>
            <p:nvPr/>
          </p:nvSpPr>
          <p:spPr>
            <a:xfrm>
              <a:off x="3190285" y="457200"/>
              <a:ext cx="40311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পরি</a:t>
              </a:r>
              <a:r>
                <a:rPr lang="en-US" sz="40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চিতি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38" y="1524000"/>
              <a:ext cx="7962211" cy="20723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মাজহারুল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চীফ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ইনস্ট্রাক্টর(ওয়েল্ডিং)</a:t>
              </a:r>
            </a:p>
            <a:p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বাঞ্ছারামপুর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টেকনিকেল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5407" y="3657600"/>
              <a:ext cx="8733036" cy="30542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শ্রেনী</a:t>
              </a:r>
              <a:r>
                <a:rPr lang="en-US" sz="36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IN" sz="36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6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দশম      </a:t>
              </a:r>
              <a:endPara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IN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-ওয়েল্ডিং অ্যান্ড ফেব্রিকেশন-২(দ্বিতীয় পত্র)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অধ্যায়ঃ-সপ্তম</a:t>
              </a:r>
              <a:r>
                <a:rPr lang="bn-IN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টিগ ওয়েল্ডিং মেশিন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সময়ঃ৪০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</a:p>
          </p:txBody>
        </p:sp>
      </p:grpSp>
      <p:pic>
        <p:nvPicPr>
          <p:cNvPr id="9" name="Picture 8" descr="Majharul Isl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295400"/>
            <a:ext cx="1828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GSetup_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694988" cy="472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5626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টিগ ওয়েল্ডিং মেশিন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endParaRPr lang="bn-IN" sz="32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১।টিগ ওয়েল্ডিং মেশিন চিনতে পারবে ।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২।টিগ ওয়েল্ডিং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সরঞ্জামাদি সনাক্ত  করতে পারবে।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২।টিগ ওয়েল্ডিং এর ব্যবহার করতে পারবে।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৩।ফ্লাক্সের পরিবর্তে নিস্ক্রিয় গ্যাসের ব্যাবহার শিখতে পারবে।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৪।অক্ষয়িষ্ণু ইলেকট্রড এর ব্যবহার  শিখতে পারবে।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on-20tub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028700"/>
            <a:ext cx="8143875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867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নিষ্ক্রিয় গ্যাস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GTAW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5585"/>
            <a:ext cx="7543800" cy="5492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টিগ ওয়েল্ডিং পদ্ধতি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-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229600" cy="57726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5638800"/>
            <a:ext cx="3886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তট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562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টিগ ওয়েল্ডিং টর্চ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04800"/>
            <a:ext cx="8382000" cy="5951041"/>
            <a:chOff x="381000" y="304800"/>
            <a:chExt cx="8382000" cy="5951041"/>
          </a:xfrm>
        </p:grpSpPr>
        <p:pic>
          <p:nvPicPr>
            <p:cNvPr id="2" name="Picture 1" descr="TIG Figur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8382000" cy="475003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5000" y="5486400"/>
              <a:ext cx="624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টিগ ওয়েল্ডিং পদ্ধতি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609600"/>
            <a:ext cx="6705600" cy="5707797"/>
            <a:chOff x="1371600" y="1143000"/>
            <a:chExt cx="6705600" cy="5707797"/>
          </a:xfrm>
        </p:grpSpPr>
        <p:pic>
          <p:nvPicPr>
            <p:cNvPr id="2" name="Picture 1" descr="0612_EC_26_Z+BMW_M3_Turbo+TIG_weld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1143000"/>
              <a:ext cx="6096000" cy="457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71600" y="6019800"/>
              <a:ext cx="670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টিগ ওয়েল্ডার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689</TotalTime>
  <Words>210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FcT</cp:lastModifiedBy>
  <cp:revision>116</cp:revision>
  <dcterms:created xsi:type="dcterms:W3CDTF">2006-08-16T00:00:00Z</dcterms:created>
  <dcterms:modified xsi:type="dcterms:W3CDTF">2023-11-21T05:52:15Z</dcterms:modified>
</cp:coreProperties>
</file>