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6" r:id="rId10"/>
    <p:sldId id="261" r:id="rId11"/>
    <p:sldId id="268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02" autoAdjust="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B9074-73A7-4749-B8D6-C9EBAFFE113A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7530-3F9A-4B76-877D-98F6EB154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7530-3F9A-4B76-877D-98F6EB1541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7530-3F9A-4B76-877D-98F6EB1541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543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ovely-tulip-flowers-hd-wallpapers-cool-desktop-background-images-wide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7315200" cy="3505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হ্যান্ড গ্রাইন্ডারের সাহায্যে সিঙ্গেল ভী জোড় তৈরী কর।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uplexFig1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6934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১।জোড়ার পার্শ্বদেশ প্রস্তুতি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                        ২।কী কী পদ্ধতিতে জোড়ার পার্শ্বদেশ প্রস্তুত করা যায়।                                 ৩।জোড়ার পার্শ্বদেশ প্রস্তুতির ২টি প্রয়োগ ক্ষেত্রের নাম বল?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সিঙ্গেল ভি,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সিঙ্গেল ইউ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জোড়ার জন্য কেমন আকৃতি প্রস্তুত করতে হয় চিত্র অংকন করে দেখাও।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1"/>
            <a:ext cx="487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autiful-Rose-Flowers-Pictures-And-Wallpapers1210_beautiful-rose-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64008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মাজহারুল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চীফ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(ওয়েল্ডিং)।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টেকনিক্যাল স্কুল এন্ড কলেজ।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বিষয়ঃওয়েল্ডিং এন্ড ফেব্রিকেশন-১(১ম পত্র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ওয়েল্ড জোড়ার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উপরিতল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পার্শ্বদেশ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৪০মিনিট</a:t>
            </a:r>
            <a:endParaRPr lang="en-US" sz="36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jharul Is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838200"/>
            <a:ext cx="1752600" cy="19812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28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ওয়েল্ড জোড়ার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পার্শ্বদেশ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তুতি।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iling-me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4082143" cy="2286000"/>
          </a:xfrm>
          <a:prstGeom prst="rect">
            <a:avLst/>
          </a:prstGeom>
        </p:spPr>
      </p:pic>
      <p:pic>
        <p:nvPicPr>
          <p:cNvPr id="7" name="Picture 6" descr="COPYRIGHT-KATHRYN-SANDERSON_-1000-grinding-we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295400"/>
            <a:ext cx="3657600" cy="2286000"/>
          </a:xfrm>
          <a:prstGeom prst="rect">
            <a:avLst/>
          </a:prstGeom>
        </p:spPr>
      </p:pic>
      <p:pic>
        <p:nvPicPr>
          <p:cNvPr id="8" name="Picture 7" descr="dewalt-D28115-main-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14800"/>
            <a:ext cx="4114800" cy="2286000"/>
          </a:xfrm>
          <a:prstGeom prst="rect">
            <a:avLst/>
          </a:prstGeom>
        </p:spPr>
      </p:pic>
      <p:pic>
        <p:nvPicPr>
          <p:cNvPr id="9" name="Picture 8" descr="gas-cutting-torch-191700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114800"/>
            <a:ext cx="3657600" cy="234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90800"/>
            <a:ext cx="807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  </a:t>
            </a:r>
            <a:endParaRPr lang="bn-IN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#জোড়ার পার্শ্বদেশ প্রস্তুতি কী তা বলতে পা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#জোড়ার পার্শ্বদেশ প্রস্তুতির পদ্ধতি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 নাম বল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#জোড়ার পার্শ্বদেশ প্রস্তুতির প্রয়োগ ব্যাখ্যা করতে পারবে।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81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উপস্থাপনঃ</a:t>
            </a:r>
            <a:endParaRPr lang="en-US" sz="5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019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চিত্রঃ ফাইলিং করে জোড়ার পার্শ্বদেশ প্রস্তুতি।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fil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31519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410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গ্রাইন্ডিং করে জোড়ার পার্শ্বদেশ প্রস্তুতি।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rinding-and-cutting-safely-hand-held-angle-grin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5029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facility10_fea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581400"/>
            <a:ext cx="54102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124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চিত্রঃগ্যাস কা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টারের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সাহা্য্যে জোড়ার পার্শ্বদেশ প্রস্তুতি।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6096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অটো গ্যাস কাটিং এর সাহা্য্যে জোড়ার পার্শ্বদেশ প্রস্তুতি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e4da3b7fbbce2345d7772b0674a318d5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57201"/>
            <a:ext cx="5410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ma Cutting A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6400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57912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চিত্রঃআর্ক কাটিং এর সাহা্য্যে জোড়ার পার্শ্বদেশ প্রস্তুতি।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ope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58674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1371600" y="5334000"/>
            <a:ext cx="662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লেদ মেশিনের এর সাহা্য্যে জোড়ার পার্শ্বদেশ প্রস্তুতি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634</TotalTime>
  <Words>202</Words>
  <Application>Microsoft Office PowerPoint</Application>
  <PresentationFormat>On-screen Show (4:3)</PresentationFormat>
  <Paragraphs>34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FcT</cp:lastModifiedBy>
  <cp:revision>194</cp:revision>
  <dcterms:created xsi:type="dcterms:W3CDTF">2006-08-16T00:00:00Z</dcterms:created>
  <dcterms:modified xsi:type="dcterms:W3CDTF">2023-11-21T05:41:40Z</dcterms:modified>
</cp:coreProperties>
</file>