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9" r:id="rId7"/>
    <p:sldId id="270" r:id="rId8"/>
    <p:sldId id="27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57400" y="228600"/>
            <a:ext cx="4191000" cy="2057400"/>
          </a:xfrm>
          <a:prstGeom prst="horizontalScroll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5" name="Picture 1" descr="C:\Users\User.TTTC.ICTLab-17\Desktop\sdp-14\PF_14_T230_VDAY_MINIMAL_VA1527_W1_S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5029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6781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ড্রিলিং এর প্রয়োগ ক্ষেত্র ঊল্লেখ কর ?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ড্রিলিং করার সময় কী কী সতর্কতা অবলম্বন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হয় লেখ ?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ড্রিলিং ফিড বলতে কী বুঝ ?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নিউমেটিক ড্রিল বলতে কী বুঝ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1000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১। ড্রিল বিটের প্রকারভেদ সহ একটি টুইস্ট ড্রিল বিটের  চিত্রসহ         বিভিন্ন  অংশ এর নাম লেখ।</a:t>
            </a: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533400"/>
            <a:ext cx="34290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47163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Users\User.TTTC.ICTLab-17\Desktop\sdp-14\0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4358221" cy="411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143000"/>
            <a:ext cx="830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মাজহারুল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bn-IN" sz="3600" dirty="0" smtClean="0">
              <a:solidFill>
                <a:srgbClr val="FF0000"/>
              </a:solidFill>
              <a:latin typeface="SutonnyMJ"/>
              <a:cs typeface="SutonnyMJ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SutonnyMJ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rgbClr val="002060"/>
                </a:solidFill>
                <a:latin typeface="SutonnyMJ"/>
                <a:cs typeface="NikoshBAN" pitchFamily="2" charset="0"/>
              </a:rPr>
              <a:t>চীফ</a:t>
            </a:r>
            <a:r>
              <a:rPr lang="en-US" sz="2800" dirty="0" smtClean="0">
                <a:solidFill>
                  <a:srgbClr val="002060"/>
                </a:solidFill>
                <a:latin typeface="SutonnyMJ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SutonnyMJ"/>
                <a:cs typeface="NikoshBAN" pitchFamily="2" charset="0"/>
              </a:rPr>
              <a:t>ইন্সট্রাক্টর </a:t>
            </a:r>
            <a:r>
              <a:rPr lang="bn-IN" sz="2800" dirty="0" smtClean="0">
                <a:solidFill>
                  <a:srgbClr val="002060"/>
                </a:solidFill>
                <a:latin typeface="SutonnyMJ"/>
                <a:cs typeface="NikoshBAN" pitchFamily="2" charset="0"/>
              </a:rPr>
              <a:t>(ওয়েল্ডিং)</a:t>
            </a:r>
            <a:endParaRPr lang="en-US" sz="2800" dirty="0" smtClean="0">
              <a:solidFill>
                <a:srgbClr val="002060"/>
              </a:solidFill>
              <a:latin typeface="SutonnyMJ"/>
              <a:cs typeface="NikoshBAN" pitchFamily="2" charset="0"/>
            </a:endParaRPr>
          </a:p>
          <a:p>
            <a:r>
              <a:rPr lang="bn-IN" sz="2800" dirty="0" smtClean="0">
                <a:latin typeface="SutonnyMJ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SutonnyMJ"/>
                <a:cs typeface="NikoshBAN" pitchFamily="2" charset="0"/>
              </a:rPr>
              <a:t>টেকনিক্যাল স্কুল এ্যান্ড কলেজ</a:t>
            </a:r>
            <a:endParaRPr lang="bn-IN" sz="2800" dirty="0" smtClean="0">
              <a:solidFill>
                <a:srgbClr val="00B050"/>
              </a:solidFill>
              <a:latin typeface="SutonnyMJ"/>
              <a:cs typeface="NikoshBAN" pitchFamily="2" charset="0"/>
            </a:endParaRPr>
          </a:p>
          <a:p>
            <a:endParaRPr lang="bn-IN" sz="2800" dirty="0" smtClean="0">
              <a:latin typeface="SutonnyMJ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35280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শ্রেনীঃ 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 </a:t>
            </a:r>
          </a:p>
          <a:p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 ওয়েল্ডিং এ্যান্ড ফেব্রিকেশন-২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৮ম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ড্রিলিং প্রক্রিয়া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/>
          </a:p>
          <a:p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04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jharul Is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200"/>
            <a:ext cx="1905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.TTTC.ICTLab-17\Desktop\sdp-14\PTH 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3352800" cy="457943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81200" y="5562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ড্রিল মেশিন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28600"/>
            <a:ext cx="2819400" cy="830997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905000"/>
            <a:ext cx="723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 পাঠ শেষে  শিক্ষার্থীরা...............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ড্রিলিং কী  বলতে পারবে ।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ড্রিলিং এর প্রয়োগ ক্ষেত্র  সম্পর্কে বলতে পারবে।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ড্রিল  মেশিনের শ্রেণীবিন্যাস করতে পারবে।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84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84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84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.TTTC.ICTLab-17\Desktop\sdp-14\url.png"/>
          <p:cNvPicPr>
            <a:picLocks noChangeAspect="1" noChangeArrowheads="1"/>
          </p:cNvPicPr>
          <p:nvPr/>
        </p:nvPicPr>
        <p:blipFill>
          <a:blip r:embed="rId2"/>
          <a:srcRect l="24000"/>
          <a:stretch>
            <a:fillRect/>
          </a:stretch>
        </p:blipFill>
        <p:spPr bwMode="auto">
          <a:xfrm>
            <a:off x="1447800" y="457200"/>
            <a:ext cx="6172200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5410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ড্রিলিং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shuttered-window.jpg"/>
          <p:cNvPicPr>
            <a:picLocks noChangeAspect="1"/>
          </p:cNvPicPr>
          <p:nvPr/>
        </p:nvPicPr>
        <p:blipFill>
          <a:blip r:embed="rId2" cstate="print"/>
          <a:srcRect l="6476" t="3571" r="3225" b="5357"/>
          <a:stretch>
            <a:fillRect/>
          </a:stretch>
        </p:blipFill>
        <p:spPr>
          <a:xfrm>
            <a:off x="685800" y="1066800"/>
            <a:ext cx="2876176" cy="2667000"/>
          </a:xfrm>
          <a:prstGeom prst="rect">
            <a:avLst/>
          </a:prstGeom>
          <a:ln>
            <a:noFill/>
          </a:ln>
        </p:spPr>
      </p:pic>
      <p:pic>
        <p:nvPicPr>
          <p:cNvPr id="24578" name="Picture 2" descr="C:\Users\User.TTTC.ICTLab-17\Desktop\sdp-14\200772614055521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1600200" cy="33237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495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ফেব্রিকেশণকৃত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জানালা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ফেব্রিকেশণকৃত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দরজা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.TTTC.ICTLab-17\Desktop\sdp-14\Makita 6300N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124200" cy="3124200"/>
          </a:xfrm>
          <a:prstGeom prst="rect">
            <a:avLst/>
          </a:prstGeom>
          <a:noFill/>
        </p:spPr>
      </p:pic>
      <p:pic>
        <p:nvPicPr>
          <p:cNvPr id="25603" name="Picture 3" descr="C:\Users\User.TTTC.ICTLab-17\Desktop\sdp-14\l_mb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5067" y="1295400"/>
            <a:ext cx="3318933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হ্যান্ড ড্রিল মেশিন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953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 চালিত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বেঞ্চ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ড্রিল মেশিন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81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ড্রিল মেশিনের প্রকারভেদ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.TTTC.ICTLab-17\Desktop\sdp-14\20130409155649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5334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সিএনসি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প্লেইন ড্রিল মেশিন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90800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ড্রিলিং করার সময় যে সকল প্রয়োজনীয়  যন্ত্রপাতি       ব্যবহার করা হয় তার একটি তালিকা তৈরী কর ।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57200"/>
            <a:ext cx="480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1198</TotalTime>
  <Words>178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FcT</cp:lastModifiedBy>
  <cp:revision>161</cp:revision>
  <dcterms:created xsi:type="dcterms:W3CDTF">2006-08-16T00:00:00Z</dcterms:created>
  <dcterms:modified xsi:type="dcterms:W3CDTF">2023-11-21T05:49:24Z</dcterms:modified>
</cp:coreProperties>
</file>