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73" r:id="rId2"/>
    <p:sldId id="258" r:id="rId3"/>
    <p:sldId id="259" r:id="rId4"/>
    <p:sldId id="260" r:id="rId5"/>
    <p:sldId id="266" r:id="rId6"/>
    <p:sldId id="272" r:id="rId7"/>
    <p:sldId id="268" r:id="rId8"/>
    <p:sldId id="269" r:id="rId9"/>
    <p:sldId id="271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B2E24-A2F5-4A8C-9544-F4DEC136F41D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8BA16-FDDF-47B5-A11E-56FED8EA39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8BA16-FDDF-47B5-A11E-56FED8EA39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28601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NF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14600"/>
            <a:ext cx="5306655" cy="390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23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  <a:p>
            <a:pPr algn="ctr"/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কাস্ট আয়রন ওয়েল্ডিং করার সময় প্রি-হিটিং ও পোস্ট হিটিং কেন করা হয় একে অপরের মধ্যে আলোচনা কর।</a:t>
            </a:r>
          </a:p>
          <a:p>
            <a:pPr algn="ctr"/>
            <a:endParaRPr lang="bn-IN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28600" y="2133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কাস্ট আয়রন কী?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প্রি-হিটিং ও পোস্ট হিটিং এর মধ্যে পার্থ্যক্য কী?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endParaRPr lang="bn-IN" sz="60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816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১। কাস্ট আয়রন ওয়েল্ডিং এর বিবেচ্য বিষয় গুলো লিপিবদ্ধ কর।</a:t>
            </a:r>
            <a:endParaRPr lang="en-US" sz="32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7200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3442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05000"/>
            <a:ext cx="4114800" cy="3810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152400"/>
            <a:ext cx="4648200" cy="9144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5638800" cy="18288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চীফ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(ওয়েল্ডিং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bn-IN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টেকনিক্যাল স্কুল এন্ড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>
              <a:buNone/>
            </a:pP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85800" y="3276600"/>
            <a:ext cx="7620000" cy="289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IN" sz="32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শ্রেণিঃদশম</a:t>
            </a:r>
          </a:p>
          <a:p>
            <a:pPr>
              <a:buNone/>
            </a:pP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বিষয়ঃওয়েল্ডিং এন্ডফেব্রিকেশন-</a:t>
            </a:r>
            <a:r>
              <a:rPr lang="bn-BD" sz="36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২(২য়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পত্র)</a:t>
            </a:r>
          </a:p>
          <a:p>
            <a:pPr>
              <a:buNone/>
            </a:pP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অধ্যায়ঃদ্বিতীয়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কাষ্ট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ওয়েল্ডীং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সময়ঃ৪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71600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মাজহারুল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 descr="Majharul Isl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33400"/>
            <a:ext cx="1752600" cy="190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1" y="304800"/>
            <a:ext cx="441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কাস্ট আয়রন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elding-cr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2898588" cy="2393950"/>
          </a:xfrm>
          <a:prstGeom prst="rect">
            <a:avLst/>
          </a:prstGeom>
        </p:spPr>
      </p:pic>
      <p:pic>
        <p:nvPicPr>
          <p:cNvPr id="7" name="Picture 6" descr="frosted_h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66800"/>
            <a:ext cx="3149600" cy="2362200"/>
          </a:xfrm>
          <a:prstGeom prst="rect">
            <a:avLst/>
          </a:prstGeom>
        </p:spPr>
      </p:pic>
      <p:pic>
        <p:nvPicPr>
          <p:cNvPr id="8" name="Picture 7" descr="cast-ir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86200"/>
            <a:ext cx="2895600" cy="2133600"/>
          </a:xfrm>
          <a:prstGeom prst="rect">
            <a:avLst/>
          </a:prstGeom>
        </p:spPr>
      </p:pic>
      <p:pic>
        <p:nvPicPr>
          <p:cNvPr id="9" name="Picture 8" descr="cast_iron_piece_broken_off_hydroelectric_bottom_ring_cold_cast_iron_weld_repairs-resized-600.jpg"/>
          <p:cNvPicPr>
            <a:picLocks noChangeAspect="1"/>
          </p:cNvPicPr>
          <p:nvPr/>
        </p:nvPicPr>
        <p:blipFill>
          <a:blip r:embed="rId5"/>
          <a:srcRect l="4616" b="-19583"/>
          <a:stretch>
            <a:fillRect/>
          </a:stretch>
        </p:blipFill>
        <p:spPr>
          <a:xfrm>
            <a:off x="5257800" y="3886200"/>
            <a:ext cx="3124200" cy="2514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838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43200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IN" sz="2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কাস্ট আয়রন কাকে বলে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 বলতে পারবে।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কাস্ট আয়রন ওয়েল্ডিং এর উপযোগিতা বলতে পারবে।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কাস্ট আয়রন ওয়েল্ডিং এর প্রাক্কালে বিবেচ্চ্য বিষয়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গুলো বলতে পারবে।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924800" cy="510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2400" y="5867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ড়া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প্রস্তুতি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4953000"/>
            <a:ext cx="434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হরিজেন্টাল গ্রুভ ওয়েল্ড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28600" y="2286000"/>
            <a:ext cx="14478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ওয়েল্ড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3352800"/>
            <a:ext cx="1066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এক্সিস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2400" y="22098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 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19812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 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2400" y="17526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t-iron-electrodes-250x25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1663700" cy="1663700"/>
          </a:xfrm>
          <a:prstGeom prst="rect">
            <a:avLst/>
          </a:prstGeom>
        </p:spPr>
      </p:pic>
      <p:pic>
        <p:nvPicPr>
          <p:cNvPr id="3" name="Picture 2" descr="05bf0e558d6a45ae1b8d4e5b1dd61119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914400"/>
            <a:ext cx="2209800" cy="1394183"/>
          </a:xfrm>
          <a:prstGeom prst="rect">
            <a:avLst/>
          </a:prstGeom>
        </p:spPr>
      </p:pic>
      <p:pic>
        <p:nvPicPr>
          <p:cNvPr id="4" name="Picture 3" descr="images_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8000"/>
            <a:ext cx="1905000" cy="1905000"/>
          </a:xfrm>
          <a:prstGeom prst="rect">
            <a:avLst/>
          </a:prstGeom>
        </p:spPr>
      </p:pic>
      <p:pic>
        <p:nvPicPr>
          <p:cNvPr id="5" name="Picture 4" descr="images_0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33400"/>
            <a:ext cx="1905000" cy="1905000"/>
          </a:xfrm>
          <a:prstGeom prst="rect">
            <a:avLst/>
          </a:prstGeom>
        </p:spPr>
      </p:pic>
      <p:pic>
        <p:nvPicPr>
          <p:cNvPr id="6" name="Picture 5" descr="images_0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352800"/>
            <a:ext cx="1752600" cy="1752600"/>
          </a:xfrm>
          <a:prstGeom prst="rect">
            <a:avLst/>
          </a:prstGeom>
        </p:spPr>
      </p:pic>
      <p:pic>
        <p:nvPicPr>
          <p:cNvPr id="7" name="Picture 6" descr="images_04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352800"/>
            <a:ext cx="17526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5791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ইলেক্ট্রোড নির্বাচন</a:t>
            </a:r>
            <a:endParaRPr lang="en-US" sz="48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4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019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5943600"/>
            <a:ext cx="3565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কাষ্ট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প্রি-হিটিং</a:t>
            </a:r>
            <a:endParaRPr lang="en-US" sz="40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ding-Circ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467600" cy="466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5638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কারেন্ট সেটিং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25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0960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পোস্ট হিটিং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641</TotalTime>
  <Words>158</Words>
  <Application>Microsoft Office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FcT</cp:lastModifiedBy>
  <cp:revision>104</cp:revision>
  <dcterms:created xsi:type="dcterms:W3CDTF">2006-08-16T00:00:00Z</dcterms:created>
  <dcterms:modified xsi:type="dcterms:W3CDTF">2023-11-21T05:42:58Z</dcterms:modified>
</cp:coreProperties>
</file>