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6" r:id="rId5"/>
    <p:sldId id="265" r:id="rId6"/>
    <p:sldId id="267" r:id="rId7"/>
    <p:sldId id="268" r:id="rId8"/>
    <p:sldId id="269" r:id="rId9"/>
    <p:sldId id="270" r:id="rId10"/>
    <p:sldId id="271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50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38200" y="304800"/>
            <a:ext cx="7848600" cy="335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057400"/>
            <a:ext cx="5486400" cy="3886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304800"/>
            <a:ext cx="365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362200"/>
            <a:ext cx="3847533" cy="2781624"/>
          </a:xfrm>
          <a:prstGeom prst="rect">
            <a:avLst/>
          </a:prstGeom>
        </p:spPr>
      </p:pic>
      <p:pic>
        <p:nvPicPr>
          <p:cNvPr id="3" name="Picture 2" descr="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362200"/>
            <a:ext cx="3859041" cy="27449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5562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ওয়েল্ডিং এর স্থান পরিষ্কার করা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5562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ওয়েল্ডিং এর স্থান রঙ করা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334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আর্ক ওয়েল্ডিং  এর ধারাবাহিক ধাপসমুহ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572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মুল্যায়ন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9050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আর্ক কী?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 ওয়েল্ড বিট কী?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85800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8194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আর্ক ওয়েল্ডিং এর ধারাবাহিক পদ্ধতি লিখ।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304800"/>
            <a:ext cx="662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8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057400"/>
            <a:ext cx="61722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447800"/>
            <a:ext cx="6324600" cy="2286000"/>
          </a:xfrm>
        </p:spPr>
        <p:txBody>
          <a:bodyPr>
            <a:noAutofit/>
          </a:bodyPr>
          <a:lstStyle/>
          <a:p>
            <a:pPr algn="l"/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মাজহারুল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খান</a:t>
            </a: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চীফ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ইন্সট্রাক্টর (ওয়েল্ডিং)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বাঞ্ছারামপুর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টেকনিক্যাল স্কুল এন্ড কলেজ।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819400" y="457200"/>
            <a:ext cx="4191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শিক্ষক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IN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3962400"/>
            <a:ext cx="67056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শ্রেণিঃ নবম </a:t>
            </a:r>
            <a:endParaRPr lang="en-US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ওয়েল্ডিং এ্যান্ড ফেব্রিকেশন-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১(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lvl="0">
              <a:spcBef>
                <a:spcPct val="0"/>
              </a:spcBef>
              <a:defRPr/>
            </a:pPr>
            <a:r>
              <a:rPr lang="en-US" sz="3200" dirty="0" err="1" smtClean="0">
                <a:latin typeface="NikoshBAN" pitchFamily="2" charset="0"/>
                <a:ea typeface="+mj-ea"/>
                <a:cs typeface="NikoshBAN" pitchFamily="2" charset="0"/>
              </a:rPr>
              <a:t>অধ্যা</a:t>
            </a: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য়ঃ</a:t>
            </a:r>
            <a:r>
              <a:rPr kumimoji="0" lang="bn-IN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আর্ক ওয়েল্ডিং মেশিন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ও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সরঞ্জাম</a:t>
            </a:r>
            <a:r>
              <a:rPr lang="en-US" sz="32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r>
              <a:rPr lang="en-US" sz="3200" dirty="0" smtClean="0">
                <a:latin typeface="NikoshBAN" pitchFamily="2" charset="0"/>
                <a:ea typeface="+mj-ea"/>
                <a:cs typeface="NikoshBAN" pitchFamily="2" charset="0"/>
              </a:rPr>
              <a:t> |</a:t>
            </a: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IN" sz="3200" baseline="0" dirty="0" smtClean="0">
                <a:latin typeface="NikoshBAN" pitchFamily="2" charset="0"/>
                <a:ea typeface="+mj-ea"/>
                <a:cs typeface="NikoshBAN" pitchFamily="2" charset="0"/>
              </a:rPr>
              <a:t>সময়ঃ</a:t>
            </a:r>
            <a:r>
              <a:rPr lang="bn-IN" sz="3200" dirty="0" smtClean="0">
                <a:latin typeface="NikoshBAN" pitchFamily="2" charset="0"/>
                <a:ea typeface="+mj-ea"/>
                <a:cs typeface="NikoshBAN" pitchFamily="2" charset="0"/>
              </a:rPr>
              <a:t> ৪</a:t>
            </a:r>
            <a:r>
              <a:rPr lang="en-US" sz="3200" dirty="0" smtClean="0">
                <a:latin typeface="NikoshBAN" pitchFamily="2" charset="0"/>
                <a:ea typeface="+mj-ea"/>
                <a:cs typeface="NikoshBAN" pitchFamily="2" charset="0"/>
              </a:rPr>
              <a:t>০</a:t>
            </a:r>
            <a:r>
              <a:rPr lang="bn-IN" sz="3200" dirty="0" smtClean="0">
                <a:latin typeface="NikoshBAN" pitchFamily="2" charset="0"/>
                <a:ea typeface="+mj-ea"/>
                <a:cs typeface="NikoshBAN" pitchFamily="2" charset="0"/>
              </a:rPr>
              <a:t> মিনিট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5" name="Picture 4" descr="Majharul Isl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762000"/>
            <a:ext cx="17526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152401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আর্ক ওয়েল্ডিং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1000"/>
            <a:ext cx="2209800" cy="2514600"/>
          </a:xfrm>
          <a:prstGeom prst="rect">
            <a:avLst/>
          </a:prstGeom>
        </p:spPr>
      </p:pic>
      <p:pic>
        <p:nvPicPr>
          <p:cNvPr id="6" name="Picture 5" descr="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1" y="377660"/>
            <a:ext cx="2819400" cy="2594140"/>
          </a:xfrm>
          <a:prstGeom prst="rect">
            <a:avLst/>
          </a:prstGeom>
        </p:spPr>
      </p:pic>
      <p:pic>
        <p:nvPicPr>
          <p:cNvPr id="7" name="Picture 6" descr="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3733800"/>
            <a:ext cx="3124200" cy="2057400"/>
          </a:xfrm>
          <a:prstGeom prst="rect">
            <a:avLst/>
          </a:prstGeom>
        </p:spPr>
      </p:pic>
      <p:pic>
        <p:nvPicPr>
          <p:cNvPr id="8" name="Picture 7" descr="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3733800"/>
            <a:ext cx="3048000" cy="2057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7800" y="3048000"/>
            <a:ext cx="1147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ওয়েল্ডার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0" y="3124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হেলমেট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6096000"/>
            <a:ext cx="1406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বীট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ওয়েল্ড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61722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ইলেক্ট্রোড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4572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2133600"/>
            <a:ext cx="8382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...</a:t>
            </a: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আর্ক ওয়েল্ডিং কি বলতে পারবে।</a:t>
            </a:r>
          </a:p>
          <a:p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ওয়েল্ড বিট কি বলতে পারবে।</a:t>
            </a:r>
          </a:p>
          <a:p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 আর্ক ওয়েল্ডিং এ প্রয়োজনীয় সরঞ্জামাদির নাম বলতে পারবে।</a:t>
            </a:r>
          </a:p>
          <a:p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৪। আর্ক ওয়েল্ডিং কিভাবে করতে হয় ব্যাখ্যা করতে পারবে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rtable_AC_ARC_Welding_mach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685800"/>
            <a:ext cx="67818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53340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আর্ক ওয়েল্ডিং মেশিন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90600"/>
            <a:ext cx="3200400" cy="2305431"/>
          </a:xfrm>
          <a:prstGeom prst="rect">
            <a:avLst/>
          </a:prstGeom>
        </p:spPr>
      </p:pic>
      <p:pic>
        <p:nvPicPr>
          <p:cNvPr id="3" name="Picture 2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914400"/>
            <a:ext cx="3056503" cy="2355868"/>
          </a:xfrm>
          <a:prstGeom prst="rect">
            <a:avLst/>
          </a:prstGeom>
        </p:spPr>
      </p:pic>
      <p:pic>
        <p:nvPicPr>
          <p:cNvPr id="4" name="Picture 3" descr="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886200"/>
            <a:ext cx="3200400" cy="2176837"/>
          </a:xfrm>
          <a:prstGeom prst="rect">
            <a:avLst/>
          </a:prstGeom>
        </p:spPr>
      </p:pic>
      <p:pic>
        <p:nvPicPr>
          <p:cNvPr id="5" name="Picture 4" descr="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3733801"/>
            <a:ext cx="3048000" cy="22893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3429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আর্ক ওয়েল্ডিং এর চিন্তারত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3352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আর্ক ওয়েল্ডিং করার সিদ্ধান্ত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6400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আর্ক ওয়েল্ডিং  এর প্রয়োজনীয় সরঞ্জাম সংগ্রহ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6248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আর্ক ওয়েল্ডিং  এর নিরাপদ ওয়ার্ক প্লেস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152401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আর্ক ওয়েল্ডিং  এর ধারাবাহিক ধাপসমুহ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066800"/>
            <a:ext cx="3133279" cy="2168838"/>
          </a:xfrm>
          <a:prstGeom prst="rect">
            <a:avLst/>
          </a:prstGeom>
        </p:spPr>
      </p:pic>
      <p:pic>
        <p:nvPicPr>
          <p:cNvPr id="3" name="Picture 2" descr="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066800"/>
            <a:ext cx="2924625" cy="2119425"/>
          </a:xfrm>
          <a:prstGeom prst="rect">
            <a:avLst/>
          </a:prstGeom>
        </p:spPr>
      </p:pic>
      <p:pic>
        <p:nvPicPr>
          <p:cNvPr id="4" name="Picture 3" descr="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886200"/>
            <a:ext cx="3048000" cy="2402674"/>
          </a:xfrm>
          <a:prstGeom prst="rect">
            <a:avLst/>
          </a:prstGeom>
        </p:spPr>
      </p:pic>
      <p:pic>
        <p:nvPicPr>
          <p:cNvPr id="5" name="Picture 4" descr="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3886200"/>
            <a:ext cx="3143699" cy="23112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3276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মেটাল টি আর্ক ওয়েল্ডিং এর জন্য প্রস্তুত করন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2286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আর্ক ওয়েল্ডিং  এর ধারাবাহিক ধাপসমুহ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3276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মেটাল টি আর্ক ওয়েল্ডিং এর জন্য আটকানো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64886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মেটাল টি আর্ক ওয়েল্ডিং এর গ্রাউন্ড করা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64886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আর্ক ওয়েল্ডিং এর জন্য ইলেকট্রোড বাছাই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838200"/>
            <a:ext cx="3215137" cy="2362200"/>
          </a:xfrm>
          <a:prstGeom prst="rect">
            <a:avLst/>
          </a:prstGeom>
        </p:spPr>
      </p:pic>
      <p:pic>
        <p:nvPicPr>
          <p:cNvPr id="3" name="Picture 2" descr="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473" y="838201"/>
            <a:ext cx="3218558" cy="2362200"/>
          </a:xfrm>
          <a:prstGeom prst="rect">
            <a:avLst/>
          </a:prstGeom>
        </p:spPr>
      </p:pic>
      <p:pic>
        <p:nvPicPr>
          <p:cNvPr id="4" name="Picture 3" descr="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1" y="3810000"/>
            <a:ext cx="3291186" cy="2467171"/>
          </a:xfrm>
          <a:prstGeom prst="rect">
            <a:avLst/>
          </a:prstGeom>
        </p:spPr>
      </p:pic>
      <p:pic>
        <p:nvPicPr>
          <p:cNvPr id="5" name="Picture 4" descr="1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6106" y="3810000"/>
            <a:ext cx="3301212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3276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আর্ক ওয়েল্ডিং মেশিনে পাওয়ার অন করা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3276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আর্ক ওয়েল্ডিং এর স্ট্রিঙ্গার ধরা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6324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ওয়েল্ডিং এর শুরুর পয়েন্ট নির্ধারন করা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6324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সারফেস এ পয়েন্টে ইলেকট্রোড ধরে টান দেওয়া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2286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আর্ক ওয়েল্ডিং  এর ধারাবাহিক ধাপসমুহ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3170297" cy="2286000"/>
          </a:xfrm>
          <a:prstGeom prst="rect">
            <a:avLst/>
          </a:prstGeom>
        </p:spPr>
      </p:pic>
      <p:pic>
        <p:nvPicPr>
          <p:cNvPr id="3" name="Picture 2" descr="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143000"/>
            <a:ext cx="3141497" cy="2286000"/>
          </a:xfrm>
          <a:prstGeom prst="rect">
            <a:avLst/>
          </a:prstGeom>
        </p:spPr>
      </p:pic>
      <p:pic>
        <p:nvPicPr>
          <p:cNvPr id="4" name="Picture 3" descr="1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038600"/>
            <a:ext cx="3114345" cy="2248225"/>
          </a:xfrm>
          <a:prstGeom prst="rect">
            <a:avLst/>
          </a:prstGeom>
        </p:spPr>
      </p:pic>
      <p:pic>
        <p:nvPicPr>
          <p:cNvPr id="5" name="Picture 4" descr="1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4038600"/>
            <a:ext cx="3057973" cy="22957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38800" y="6400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ওয়েল্ডিং মেশিন এর পাওয়ার অফ করা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3581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ওয়েল্ডিং এর ধরন অনুযায়ী বিট রান করা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6400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ওয়েল্ডিং এর ধরন অনুযায়ী বিট রান করা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3505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ওয়েল্ডিং এর ধরন অনুযায়ী বিট রান করা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2286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আর্ক ওয়েল্ডিং  এর ধারাবাহিক ধাপসমুহ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836</TotalTime>
  <Words>240</Words>
  <Application>Microsoft Office PowerPoint</Application>
  <PresentationFormat>On-screen Show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Equity</vt:lpstr>
      <vt:lpstr>Slide 1</vt:lpstr>
      <vt:lpstr>মোহাম্মদ মাজহারুল ইসলাম খান                      চীফ ইন্সট্রাক্টর (ওয়েল্ডিং) বাঞ্ছারামপুর টেকনিক্যাল স্কুল এন্ড কলেজ।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FcT</cp:lastModifiedBy>
  <cp:revision>572</cp:revision>
  <dcterms:created xsi:type="dcterms:W3CDTF">2006-08-16T00:00:00Z</dcterms:created>
  <dcterms:modified xsi:type="dcterms:W3CDTF">2023-11-21T05:53:32Z</dcterms:modified>
</cp:coreProperties>
</file>