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7" r:id="rId2"/>
    <p:sldId id="258" r:id="rId3"/>
    <p:sldId id="259" r:id="rId4"/>
    <p:sldId id="260" r:id="rId5"/>
    <p:sldId id="267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AF65185B-930C-4B25-8224-FEEC0A831477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6EE61079-DF71-4F40-B24C-339672A1A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185B-930C-4B25-8224-FEEC0A831477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1079-DF71-4F40-B24C-339672A1A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185B-930C-4B25-8224-FEEC0A831477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1079-DF71-4F40-B24C-339672A1A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65185B-930C-4B25-8224-FEEC0A831477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E61079-DF71-4F40-B24C-339672A1AB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AF65185B-930C-4B25-8224-FEEC0A831477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6EE61079-DF71-4F40-B24C-339672A1A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185B-930C-4B25-8224-FEEC0A831477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1079-DF71-4F40-B24C-339672A1AB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185B-930C-4B25-8224-FEEC0A831477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1079-DF71-4F40-B24C-339672A1AB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65185B-930C-4B25-8224-FEEC0A831477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E61079-DF71-4F40-B24C-339672A1AB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185B-930C-4B25-8224-FEEC0A831477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1079-DF71-4F40-B24C-339672A1A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65185B-930C-4B25-8224-FEEC0A831477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E61079-DF71-4F40-B24C-339672A1AB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65185B-930C-4B25-8224-FEEC0A831477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E61079-DF71-4F40-B24C-339672A1AB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65185B-930C-4B25-8224-FEEC0A831477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E61079-DF71-4F40-B24C-339672A1A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>
    <p:split orient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lectrical%201\Downloads\What%20is%20an%20Electric%20Current%20Explained%20in%20English%20in%20Video%20Animation.mp4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1253528f86ceab4995dd2af2f22d10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5917" y="792832"/>
            <a:ext cx="8710862" cy="5035967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85625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ধন্যবাদ</a:t>
            </a:r>
            <a:endParaRPr lang="en-US" dirty="0"/>
          </a:p>
        </p:txBody>
      </p:sp>
      <p:pic>
        <p:nvPicPr>
          <p:cNvPr id="6" name="Content Placeholder 5" descr="thank-you-animation-24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87116" y="1381661"/>
            <a:ext cx="8518357" cy="5493472"/>
          </a:xfrm>
        </p:spPr>
      </p:pic>
    </p:spTree>
    <p:extLst>
      <p:ext uri="{BB962C8B-B14F-4D97-AF65-F5344CB8AC3E}">
        <p14:creationId xmlns="" xmlns:p14="http://schemas.microsoft.com/office/powerpoint/2010/main" val="16299216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 advClick="0">
        <p:push dir="u"/>
      </p:transition>
    </mc:Choice>
    <mc:Fallback>
      <p:transition spd="slow" advClick="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7261" y="1623169"/>
            <a:ext cx="7330593" cy="665018"/>
          </a:xfrm>
        </p:spPr>
        <p:txBody>
          <a:bodyPr/>
          <a:lstStyle/>
          <a:p>
            <a:pPr algn="ctr"/>
            <a:r>
              <a:rPr lang="en-US" u="sng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10063" y="2598821"/>
            <a:ext cx="670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আমান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উল্লাহ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চীফ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ইলেকট্রিক্যাল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বাঞ্ছারামপুর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টেকনিক্যাল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বাঞ্ছারামপুর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ব্রাহ্মণবাড়িয়া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30163299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 advClick="0" advTm="0">
        <p14:reveal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267326"/>
            <a:ext cx="8937721" cy="1925052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</a:rPr>
              <a:t>বিষয়ের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</a:rPr>
              <a:t>নাম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</a:rPr>
              <a:t>: </a:t>
            </a:r>
            <a:br>
              <a:rPr lang="en-US" b="1" dirty="0" smtClean="0">
                <a:solidFill>
                  <a:srgbClr val="00B050"/>
                </a:solidFill>
                <a:latin typeface="SutonnyMJ" pitchFamily="2" charset="0"/>
              </a:rPr>
            </a:b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</a:rPr>
              <a:t/>
            </a:r>
            <a:br>
              <a:rPr lang="en-US" b="1" dirty="0" smtClean="0">
                <a:solidFill>
                  <a:srgbClr val="00B050"/>
                </a:solidFill>
                <a:latin typeface="SutonnyMJ" pitchFamily="2" charset="0"/>
              </a:rPr>
            </a:br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</a:rPr>
              <a:t>ইলেকট্রিক</a:t>
            </a:r>
            <a:r>
              <a:rPr lang="as-IN" b="1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SutonnyMJ" pitchFamily="2" charset="0"/>
              </a:rPr>
              <a:t>কারেন্ট</a:t>
            </a:r>
            <a:r>
              <a:rPr lang="en-US" b="1" dirty="0">
                <a:solidFill>
                  <a:srgbClr val="00B050"/>
                </a:solidFill>
                <a:latin typeface="SutonnyMJ" pitchFamily="2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3133712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637" y="138545"/>
            <a:ext cx="8714510" cy="595745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err="1" smtClean="0">
                <a:latin typeface="SutonnyMJ" pitchFamily="2" charset="0"/>
              </a:rPr>
              <a:t>শিখনফল</a:t>
            </a:r>
            <a:endParaRPr lang="en-US" sz="4000" b="1" dirty="0"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7334" y="2258291"/>
            <a:ext cx="8596668" cy="378307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ইলেকট্রিক</a:t>
            </a:r>
            <a:r>
              <a:rPr lang="as-IN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কারেন্ট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কি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তা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জানতে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।</a:t>
            </a:r>
          </a:p>
          <a:p>
            <a:pPr>
              <a:lnSpc>
                <a:spcPct val="200000"/>
              </a:lnSpc>
            </a:pPr>
            <a:r>
              <a:rPr lang="en-US" sz="2400" dirty="0" err="1">
                <a:solidFill>
                  <a:schemeClr val="tx1"/>
                </a:solidFill>
                <a:latin typeface="SutonnyMJ" pitchFamily="2" charset="0"/>
              </a:rPr>
              <a:t>ইলেকট্রিক</a:t>
            </a:r>
            <a:r>
              <a:rPr lang="as-IN" sz="2400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কারেন্ট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প্রকার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ভেদ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জানতে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পরবে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।</a:t>
            </a:r>
          </a:p>
          <a:p>
            <a:pPr>
              <a:lnSpc>
                <a:spcPct val="200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এসি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কারেন্টের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বৈশিষ্ট্য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জানতে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। </a:t>
            </a:r>
          </a:p>
          <a:p>
            <a:pPr>
              <a:lnSpc>
                <a:spcPct val="200000"/>
              </a:lnSpc>
            </a:pPr>
            <a:endParaRPr lang="en-US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8583" y="734290"/>
            <a:ext cx="8783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dirty="0" err="1" smtClean="0">
                <a:latin typeface="SutonnyMJ" pitchFamily="2" charset="0"/>
              </a:rPr>
              <a:t>এই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অধ্যয়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শেষে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শিক্ষার্থীরা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যা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শিখতে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পারবে</a:t>
            </a:r>
            <a:endParaRPr lang="en-US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87702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What is an Electric Current Explained in English in Video Animation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396232" y="3122613"/>
            <a:ext cx="2438400" cy="18288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65020"/>
            <a:ext cx="8596668" cy="1320800"/>
          </a:xfrm>
        </p:spPr>
        <p:txBody>
          <a:bodyPr/>
          <a:lstStyle/>
          <a:p>
            <a:pPr algn="ctr"/>
            <a:r>
              <a:rPr lang="en-US" b="1" u="sng" dirty="0" err="1" smtClean="0">
                <a:latin typeface="SutonnyMJ" pitchFamily="2" charset="0"/>
              </a:rPr>
              <a:t>সংযোগ</a:t>
            </a:r>
            <a:r>
              <a:rPr lang="en-US" b="1" u="sng" dirty="0" smtClean="0">
                <a:latin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</a:rPr>
              <a:t>চিএ</a:t>
            </a:r>
            <a:endParaRPr lang="en-US" b="1" u="sng" dirty="0">
              <a:latin typeface="SutonnyMJ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31021" y="1325420"/>
            <a:ext cx="6259836" cy="52977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231637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err="1" smtClean="0">
                <a:latin typeface="SutonnyMJ" pitchFamily="2" charset="0"/>
              </a:rPr>
              <a:t>একক</a:t>
            </a:r>
            <a:r>
              <a:rPr lang="en-US" b="1" u="sng" dirty="0" smtClean="0">
                <a:latin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</a:rPr>
              <a:t>কাজ</a:t>
            </a:r>
            <a:endParaRPr lang="en-US" b="1" u="sng" dirty="0"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400" dirty="0" err="1">
                <a:solidFill>
                  <a:schemeClr val="tx1"/>
                </a:solidFill>
                <a:latin typeface="SutonnyMJ" pitchFamily="2" charset="0"/>
              </a:rPr>
              <a:t>ইলেকট্রিক</a:t>
            </a:r>
            <a:r>
              <a:rPr lang="as-IN" sz="2400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কারেন্ট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পরিমাপের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বিভিন্ন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একক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লিখ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।</a:t>
            </a:r>
          </a:p>
          <a:p>
            <a:pPr marL="0" indent="0">
              <a:lnSpc>
                <a:spcPct val="200000"/>
              </a:lnSpc>
              <a:buNone/>
            </a:pPr>
            <a:endParaRPr lang="en-US" dirty="0" smtClean="0">
              <a:latin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25202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err="1" smtClean="0">
                <a:latin typeface="SutonnyMJ" pitchFamily="2" charset="0"/>
              </a:rPr>
              <a:t>মূল্যায়ন</a:t>
            </a:r>
            <a:endParaRPr lang="en-US" u="sng" dirty="0"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কারেন্ট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কত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প্রকার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কি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কি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লিখ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?</a:t>
            </a:r>
          </a:p>
          <a:p>
            <a:pPr>
              <a:lnSpc>
                <a:spcPct val="200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এসি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ডিসি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কারেন্টের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পার্থক্য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লিখ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?</a:t>
            </a:r>
            <a:endParaRPr lang="en-US" sz="2400" dirty="0">
              <a:solidFill>
                <a:schemeClr val="tx1"/>
              </a:solidFill>
              <a:latin typeface="SutonnyMJ" pitchFamily="2" charset="0"/>
            </a:endParaRPr>
          </a:p>
          <a:p>
            <a:pPr algn="just"/>
            <a:endParaRPr lang="en-US" dirty="0" smtClean="0">
              <a:latin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4601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 advClick="0">
        <p14:reveal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err="1" smtClean="0">
                <a:latin typeface="SutonnyMJ" pitchFamily="2" charset="0"/>
              </a:rPr>
              <a:t>বাড়ির</a:t>
            </a:r>
            <a:r>
              <a:rPr lang="en-US" u="sng" dirty="0" smtClean="0">
                <a:latin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</a:rPr>
              <a:t>কাজ</a:t>
            </a:r>
            <a:r>
              <a:rPr lang="en-US" u="sng" dirty="0" smtClean="0">
                <a:latin typeface="SutonnyMJ" pitchFamily="2" charset="0"/>
              </a:rPr>
              <a:t> / </a:t>
            </a:r>
            <a:r>
              <a:rPr lang="en-US" u="sng" dirty="0" err="1" smtClean="0">
                <a:latin typeface="SutonnyMJ" pitchFamily="2" charset="0"/>
              </a:rPr>
              <a:t>দলীয়</a:t>
            </a:r>
            <a:r>
              <a:rPr lang="en-US" u="sng" dirty="0" smtClean="0">
                <a:latin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</a:rPr>
              <a:t>কাজ</a:t>
            </a:r>
            <a:endParaRPr lang="en-US" u="sng" dirty="0"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এসি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কারেন্টের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বৈশিষ্ট্য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</a:rPr>
              <a:t>লিখ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।</a:t>
            </a:r>
            <a:endParaRPr lang="en-US" sz="2400" u="sng" dirty="0">
              <a:solidFill>
                <a:schemeClr val="tx1"/>
              </a:solidFill>
              <a:latin typeface="SutonnyMJ" pitchFamily="2" charset="0"/>
            </a:endParaRPr>
          </a:p>
          <a:p>
            <a:endParaRPr lang="en-US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13979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 advClick="0" advTm="2000">
        <p14:prism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217</TotalTime>
  <Words>87</Words>
  <Application>Microsoft Office PowerPoint</Application>
  <PresentationFormat>Custom</PresentationFormat>
  <Paragraphs>20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Slide 1</vt:lpstr>
      <vt:lpstr>পরিচিতি</vt:lpstr>
      <vt:lpstr>বিষয়ের নাম:   ইলেকট্রিক কারেন্ট </vt:lpstr>
      <vt:lpstr>শিখনফল</vt:lpstr>
      <vt:lpstr>Slide 5</vt:lpstr>
      <vt:lpstr>সংযোগ চিএ</vt:lpstr>
      <vt:lpstr>একক কাজ</vt:lpstr>
      <vt:lpstr>মূল্যায়ন</vt:lpstr>
      <vt:lpstr>বাড়ির কাজ / দলীয় কাজ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LENOVO</dc:creator>
  <cp:lastModifiedBy>Electrical 1</cp:lastModifiedBy>
  <cp:revision>51</cp:revision>
  <dcterms:created xsi:type="dcterms:W3CDTF">2019-10-15T04:07:28Z</dcterms:created>
  <dcterms:modified xsi:type="dcterms:W3CDTF">2023-11-20T04:49:04Z</dcterms:modified>
</cp:coreProperties>
</file>