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851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582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77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608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71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77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17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242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14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72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13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7B40-C958-4813-8ADF-A06B3CBE617E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8FD6F-6548-4E01-9CE9-77A48BD39E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694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A8gZM3fgh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09985ca3eaef2579e87052d4e63a38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505" y="291547"/>
            <a:ext cx="7571873" cy="59383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163576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nk-you-animation-2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042" y="863311"/>
            <a:ext cx="8534399" cy="5503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468181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598" y="1703379"/>
            <a:ext cx="7330593" cy="66501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5053" y="2470485"/>
            <a:ext cx="7876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চীফ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ইলেকট্রিক্যাল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টেকনিক্যাল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বাঞ্ছারামপুর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0842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5" y="0"/>
            <a:ext cx="1026775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latin typeface="SutonnyMJ" pitchFamily="2" charset="0"/>
              </a:rPr>
              <a:t>বিষয়ের</a:t>
            </a:r>
            <a:r>
              <a:rPr lang="en-US" sz="3200" b="1" dirty="0" smtClean="0">
                <a:latin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</a:rPr>
              <a:t>নাম</a:t>
            </a:r>
            <a:r>
              <a:rPr lang="en-US" sz="3200" b="1" dirty="0" smtClean="0">
                <a:latin typeface="SutonnyMJ" pitchFamily="2" charset="0"/>
              </a:rPr>
              <a:t>: </a:t>
            </a:r>
            <a:r>
              <a:rPr lang="as-IN" sz="3200" b="1" dirty="0" smtClean="0">
                <a:latin typeface="SutonnyMJ" pitchFamily="2" charset="0"/>
              </a:rPr>
              <a:t>ইলেকট্রিক ম্যাগনেটিক ইন্ডাকশন</a:t>
            </a:r>
            <a:endParaRPr lang="en-US" sz="3200" b="1" dirty="0">
              <a:latin typeface="SutonnyMJ" pitchFamily="2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106" y="1796096"/>
            <a:ext cx="6592070" cy="4765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1484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5" y="609600"/>
            <a:ext cx="8714510" cy="5957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শিখনফল</a:t>
            </a:r>
            <a:endParaRPr lang="en-US" b="1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258291"/>
            <a:ext cx="10475576" cy="3783072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sz="3900" dirty="0" err="1" smtClean="0">
                <a:latin typeface="SutonnyMJ" pitchFamily="2" charset="0"/>
              </a:rPr>
              <a:t>d¨viv‡Wi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m~Î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m¤ú‡K</a:t>
            </a:r>
            <a:r>
              <a:rPr lang="en-US" sz="3900" dirty="0" smtClean="0">
                <a:latin typeface="SutonnyMJ" pitchFamily="2" charset="0"/>
              </a:rPr>
              <a:t>© </a:t>
            </a:r>
            <a:r>
              <a:rPr lang="en-US" sz="3900" dirty="0" err="1" smtClean="0">
                <a:latin typeface="SutonnyMJ" pitchFamily="2" charset="0"/>
              </a:rPr>
              <a:t>Rvb‡Z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cvi‡e</a:t>
            </a:r>
            <a:r>
              <a:rPr lang="en-US" sz="3900" dirty="0" smtClean="0"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3900" dirty="0" smtClean="0">
                <a:latin typeface="SutonnyMJ" pitchFamily="2" charset="0"/>
              </a:rPr>
              <a:t>‡</a:t>
            </a:r>
            <a:r>
              <a:rPr lang="en-US" sz="3900" dirty="0" err="1" smtClean="0">
                <a:latin typeface="SutonnyMJ" pitchFamily="2" charset="0"/>
              </a:rPr>
              <a:t>j‡Äi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m~Î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m¤ú‡K</a:t>
            </a:r>
            <a:r>
              <a:rPr lang="en-US" sz="3900" dirty="0" smtClean="0">
                <a:latin typeface="SutonnyMJ" pitchFamily="2" charset="0"/>
              </a:rPr>
              <a:t>© </a:t>
            </a:r>
            <a:r>
              <a:rPr lang="en-US" sz="3900" dirty="0" err="1" smtClean="0">
                <a:latin typeface="SutonnyMJ" pitchFamily="2" charset="0"/>
              </a:rPr>
              <a:t>Rvb‡Z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cvi‡e</a:t>
            </a:r>
            <a:r>
              <a:rPr lang="en-US" sz="3900" dirty="0" smtClean="0"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r>
              <a:rPr lang="en-US" sz="3900" dirty="0" err="1" smtClean="0">
                <a:latin typeface="SutonnyMJ" pitchFamily="2" charset="0"/>
              </a:rPr>
              <a:t>BÛvKkb</a:t>
            </a:r>
            <a:r>
              <a:rPr lang="en-US" sz="3900" dirty="0" smtClean="0">
                <a:latin typeface="SutonnyMJ" pitchFamily="2" charset="0"/>
              </a:rPr>
              <a:t> KZ </a:t>
            </a:r>
            <a:r>
              <a:rPr lang="en-US" sz="3900" dirty="0" err="1" smtClean="0">
                <a:latin typeface="SutonnyMJ" pitchFamily="2" charset="0"/>
              </a:rPr>
              <a:t>cÖKvi</a:t>
            </a:r>
            <a:r>
              <a:rPr lang="en-US" sz="3900" dirty="0" smtClean="0">
                <a:latin typeface="SutonnyMJ" pitchFamily="2" charset="0"/>
              </a:rPr>
              <a:t> I </a:t>
            </a:r>
            <a:r>
              <a:rPr lang="en-US" sz="3900" dirty="0" err="1" smtClean="0">
                <a:latin typeface="SutonnyMJ" pitchFamily="2" charset="0"/>
              </a:rPr>
              <a:t>Kx</a:t>
            </a:r>
            <a:r>
              <a:rPr lang="en-US" sz="3900" dirty="0" smtClean="0">
                <a:latin typeface="SutonnyMJ" pitchFamily="2" charset="0"/>
              </a:rPr>
              <a:t> </a:t>
            </a:r>
            <a:r>
              <a:rPr lang="en-US" sz="3900" dirty="0" err="1" smtClean="0">
                <a:latin typeface="SutonnyMJ" pitchFamily="2" charset="0"/>
              </a:rPr>
              <a:t>Kx</a:t>
            </a:r>
            <a:r>
              <a:rPr lang="en-US" sz="3900" dirty="0" smtClean="0">
                <a:latin typeface="SutonnyMJ" pitchFamily="2" charset="0"/>
              </a:rPr>
              <a:t> ?</a:t>
            </a:r>
          </a:p>
          <a:p>
            <a:pPr>
              <a:lnSpc>
                <a:spcPct val="200000"/>
              </a:lnSpc>
            </a:pPr>
            <a:endParaRPr lang="en-US" dirty="0">
              <a:latin typeface="SutonnyMJ" pitchFamily="2" charset="0"/>
            </a:endParaRPr>
          </a:p>
          <a:p>
            <a:pPr>
              <a:lnSpc>
                <a:spcPct val="200000"/>
              </a:lnSpc>
            </a:pPr>
            <a:endParaRPr lang="en-US" dirty="0" smtClean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1" y="1316182"/>
            <a:ext cx="8783782" cy="576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dirty="0" err="1" smtClean="0">
                <a:latin typeface="SutonnyMJ" pitchFamily="2" charset="0"/>
              </a:rPr>
              <a:t>এই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অধ্যয়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শেষে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শিক্ষার্থীরা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যা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শিখতে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পারবে</a:t>
            </a:r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53708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latin typeface="SutonnyMJ" pitchFamily="2" charset="0"/>
              </a:rPr>
              <a:t>wfwWI</a:t>
            </a:r>
            <a:endParaRPr lang="en-US" b="1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www.youtube.com/watch?v=yA8gZM3fghc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143289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75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89" y="96983"/>
            <a:ext cx="8596668" cy="1320800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SutonnyMJ" pitchFamily="2" charset="0"/>
              </a:rPr>
              <a:t>সংযোগ</a:t>
            </a:r>
            <a:r>
              <a:rPr lang="en-US" b="1" dirty="0" smtClean="0">
                <a:latin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</a:rPr>
              <a:t>চিএ</a:t>
            </a:r>
            <a:endParaRPr lang="en-US" b="1" dirty="0">
              <a:latin typeface="SutonnyMJ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740792"/>
            <a:ext cx="5174797" cy="3496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949" y="1740792"/>
            <a:ext cx="5353050" cy="33337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89817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err="1" smtClean="0">
                <a:latin typeface="SutonnyMJ" pitchFamily="2" charset="0"/>
              </a:rPr>
              <a:t>একক</a:t>
            </a:r>
            <a:r>
              <a:rPr lang="en-US" b="1" u="sng" dirty="0" smtClean="0">
                <a:latin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</a:rPr>
              <a:t>কাজ</a:t>
            </a:r>
            <a:endParaRPr lang="en-US" b="1" u="sng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SutonnyMJ" pitchFamily="2" charset="0"/>
              </a:rPr>
              <a:t>d¨viv‡Wi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m~Î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j‡Äi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wU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>
              <a:lnSpc>
                <a:spcPct val="150000"/>
              </a:lnSpc>
            </a:pPr>
            <a:r>
              <a:rPr lang="en-US" sz="4000" dirty="0" err="1" smtClean="0">
                <a:latin typeface="SutonnyMJ" pitchFamily="2" charset="0"/>
              </a:rPr>
              <a:t>BÛvKkb</a:t>
            </a:r>
            <a:r>
              <a:rPr lang="en-US" sz="4000" dirty="0" smtClean="0">
                <a:latin typeface="SutonnyMJ" pitchFamily="2" charset="0"/>
              </a:rPr>
              <a:t> KZ </a:t>
            </a:r>
            <a:r>
              <a:rPr lang="en-US" sz="4000" dirty="0" err="1" smtClean="0">
                <a:latin typeface="SutonnyMJ" pitchFamily="2" charset="0"/>
              </a:rPr>
              <a:t>cªKvi</a:t>
            </a:r>
            <a:r>
              <a:rPr lang="en-US" sz="4000" dirty="0" smtClean="0">
                <a:latin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Kx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>
              <a:lnSpc>
                <a:spcPct val="200000"/>
              </a:lnSpc>
            </a:pPr>
            <a:endParaRPr lang="en-US" sz="4000" dirty="0" smtClean="0">
              <a:latin typeface="SutonnyMJ" pitchFamily="2" charset="0"/>
            </a:endParaRPr>
          </a:p>
          <a:p>
            <a:pPr>
              <a:lnSpc>
                <a:spcPct val="200000"/>
              </a:lnSpc>
            </a:pPr>
            <a:endParaRPr lang="en-US" sz="40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3459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25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SutonnyMJ" pitchFamily="2" charset="0"/>
              </a:rPr>
              <a:t>g~j¨vqb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</a:rPr>
              <a:t>d¨viv‡Wi</a:t>
            </a:r>
            <a:r>
              <a:rPr lang="en-US" sz="3600" dirty="0" smtClean="0">
                <a:latin typeface="SutonnyMJ" pitchFamily="2" charset="0"/>
              </a:rPr>
              <a:t> I †</a:t>
            </a:r>
            <a:r>
              <a:rPr lang="en-US" sz="3600" dirty="0" err="1" smtClean="0">
                <a:latin typeface="SutonnyMJ" pitchFamily="2" charset="0"/>
              </a:rPr>
              <a:t>j‡Äi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m~Î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Kv_vq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cÖ‡qvM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Kiv</a:t>
            </a:r>
            <a:r>
              <a:rPr lang="en-US" sz="3600" dirty="0" smtClean="0">
                <a:latin typeface="SutonnyMJ" pitchFamily="2" charset="0"/>
              </a:rPr>
              <a:t> nq|</a:t>
            </a: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</a:rPr>
              <a:t>cvi¯úvwiK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Av‡ek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Kx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wel‡qi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Dci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wbfi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K‡i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</a:rPr>
              <a:t>we`y¨r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PvjK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ej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e„w×I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KviY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mg~n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D‡jøL</a:t>
            </a:r>
            <a:r>
              <a:rPr lang="en-US" sz="3600" dirty="0" smtClean="0">
                <a:latin typeface="SutonnyMJ" pitchFamily="2" charset="0"/>
              </a:rPr>
              <a:t> Ki|</a:t>
            </a:r>
          </a:p>
          <a:p>
            <a:pPr algn="just">
              <a:lnSpc>
                <a:spcPct val="150000"/>
              </a:lnSpc>
            </a:pPr>
            <a:r>
              <a:rPr lang="en-US" sz="3600" dirty="0" err="1" smtClean="0">
                <a:latin typeface="SutonnyMJ" pitchFamily="2" charset="0"/>
              </a:rPr>
              <a:t>d¨viv‡Wi</a:t>
            </a:r>
            <a:r>
              <a:rPr lang="en-US" sz="3600" dirty="0" smtClean="0">
                <a:latin typeface="SutonnyMJ" pitchFamily="2" charset="0"/>
              </a:rPr>
              <a:t> m~‡</a:t>
            </a:r>
            <a:r>
              <a:rPr lang="en-US" sz="3600" dirty="0" err="1" smtClean="0">
                <a:latin typeface="SutonnyMJ" pitchFamily="2" charset="0"/>
              </a:rPr>
              <a:t>Îi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e¨vLv</a:t>
            </a:r>
            <a:r>
              <a:rPr lang="en-US" sz="3600" dirty="0" smtClean="0">
                <a:latin typeface="SutonnyMJ" pitchFamily="2" charset="0"/>
              </a:rPr>
              <a:t> `</a:t>
            </a:r>
            <a:r>
              <a:rPr lang="en-US" sz="3600" dirty="0" err="1" smtClean="0">
                <a:latin typeface="SutonnyMJ" pitchFamily="2" charset="0"/>
              </a:rPr>
              <a:t>vI</a:t>
            </a:r>
            <a:r>
              <a:rPr lang="en-US" sz="36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="" xmlns:p14="http://schemas.microsoft.com/office/powerpoint/2010/main" val="38095649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latin typeface="SutonnyMJ" pitchFamily="2" charset="0"/>
              </a:rPr>
              <a:t>বাড়ির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কাজ</a:t>
            </a:r>
            <a:r>
              <a:rPr lang="en-US" sz="4000" b="1" dirty="0" smtClean="0">
                <a:latin typeface="SutonnyMJ" pitchFamily="2" charset="0"/>
              </a:rPr>
              <a:t>/</a:t>
            </a:r>
            <a:r>
              <a:rPr lang="en-US" sz="4000" b="1" dirty="0" err="1" smtClean="0">
                <a:latin typeface="SutonnyMJ" pitchFamily="2" charset="0"/>
              </a:rPr>
              <a:t>দলীয়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কাজ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mjd</a:t>
            </a:r>
            <a:r>
              <a:rPr lang="en-US" sz="4000" dirty="0" smtClean="0">
                <a:latin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</a:rPr>
              <a:t>wgDPzq¨vj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BÛvKk‡bi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cv_©K</a:t>
            </a:r>
            <a:r>
              <a:rPr lang="en-US" sz="4000" dirty="0" smtClean="0">
                <a:latin typeface="SutonnyMJ" pitchFamily="2" charset="0"/>
              </a:rPr>
              <a:t>¨ </a:t>
            </a:r>
            <a:r>
              <a:rPr lang="en-US" sz="4000" dirty="0" err="1" smtClean="0">
                <a:latin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</a:rPr>
              <a:t>|</a:t>
            </a:r>
            <a:endParaRPr lang="en-US" sz="4000" dirty="0">
              <a:latin typeface="SutonnyMJ" pitchFamily="2" charset="0"/>
            </a:endParaRPr>
          </a:p>
          <a:p>
            <a:endParaRPr lang="en-US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91313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133</Words>
  <Application>Microsoft Office PowerPoint</Application>
  <PresentationFormat>Custom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শিক্ষক পরিচিতি</vt:lpstr>
      <vt:lpstr>বিষয়ের নাম: ইলেকট্রিক ম্যাগনেটিক ইন্ডাকশন</vt:lpstr>
      <vt:lpstr>শিখনফল</vt:lpstr>
      <vt:lpstr>wfwWI</vt:lpstr>
      <vt:lpstr>সংযোগ চিএ</vt:lpstr>
      <vt:lpstr>একক কাজ</vt:lpstr>
      <vt:lpstr>g~j¨vqb</vt:lpstr>
      <vt:lpstr>বাড়ির কাজ/দলীয় কাজ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LENOVO</dc:creator>
  <cp:lastModifiedBy>Electrical 1</cp:lastModifiedBy>
  <cp:revision>39</cp:revision>
  <dcterms:created xsi:type="dcterms:W3CDTF">2019-10-17T05:10:03Z</dcterms:created>
  <dcterms:modified xsi:type="dcterms:W3CDTF">2023-11-20T01:40:45Z</dcterms:modified>
</cp:coreProperties>
</file>