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D2A9-6FB5-4F37-9280-69FC35056DB5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3EE5-573D-4EAD-B1FE-1D190B932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808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D2A9-6FB5-4F37-9280-69FC35056DB5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3EE5-573D-4EAD-B1FE-1D190B932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7382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D2A9-6FB5-4F37-9280-69FC35056DB5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3EE5-573D-4EAD-B1FE-1D190B932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121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D2A9-6FB5-4F37-9280-69FC35056DB5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3EE5-573D-4EAD-B1FE-1D190B932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502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D2A9-6FB5-4F37-9280-69FC35056DB5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3EE5-573D-4EAD-B1FE-1D190B932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248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D2A9-6FB5-4F37-9280-69FC35056DB5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3EE5-573D-4EAD-B1FE-1D190B932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839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D2A9-6FB5-4F37-9280-69FC35056DB5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3EE5-573D-4EAD-B1FE-1D190B932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945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D2A9-6FB5-4F37-9280-69FC35056DB5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3EE5-573D-4EAD-B1FE-1D190B932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97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D2A9-6FB5-4F37-9280-69FC35056DB5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3EE5-573D-4EAD-B1FE-1D190B932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2676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D2A9-6FB5-4F37-9280-69FC35056DB5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3EE5-573D-4EAD-B1FE-1D190B932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067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D2A9-6FB5-4F37-9280-69FC35056DB5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3EE5-573D-4EAD-B1FE-1D190B932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780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BD2A9-6FB5-4F37-9280-69FC35056DB5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D3EE5-573D-4EAD-B1FE-1D190B932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983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1253528f86ceab4995dd2af2f22d10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336" y="692316"/>
            <a:ext cx="8807116" cy="50916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8257752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86326" y="269123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উল্লাহ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চীফ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ইলেকট্রিক্যাল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বাঞ্ছারামপুর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টেকনিক্যাল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বাঞ্ছারামপুর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ব্রাহ্মণবাড়িয়া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06779" y="609600"/>
            <a:ext cx="49088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r>
              <a:rPr lang="en-US" sz="3200" dirty="0" err="1" smtClean="0"/>
              <a:t>শিক্ষক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পরিচিতি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2427801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75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937721" cy="1320800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 err="1" smtClean="0">
                <a:solidFill>
                  <a:srgbClr val="002060"/>
                </a:solidFill>
                <a:latin typeface="SutonnyMJ" pitchFamily="2" charset="0"/>
              </a:rPr>
              <a:t>বিষয়ের</a:t>
            </a:r>
            <a:r>
              <a:rPr lang="en-US" sz="3600" b="1" u="sng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rgbClr val="002060"/>
                </a:solidFill>
                <a:latin typeface="SutonnyMJ" pitchFamily="2" charset="0"/>
              </a:rPr>
              <a:t>নাম</a:t>
            </a:r>
            <a:r>
              <a:rPr lang="en-US" sz="3600" b="1" u="sng" dirty="0" smtClean="0">
                <a:solidFill>
                  <a:srgbClr val="002060"/>
                </a:solidFill>
                <a:latin typeface="SutonnyMJ" pitchFamily="2" charset="0"/>
              </a:rPr>
              <a:t>: </a:t>
            </a:r>
            <a:r>
              <a:rPr lang="en-US" sz="3600" b="1" u="sng" dirty="0" err="1" smtClean="0">
                <a:solidFill>
                  <a:srgbClr val="002060"/>
                </a:solidFill>
                <a:latin typeface="SutonnyMJ" pitchFamily="2" charset="0"/>
              </a:rPr>
              <a:t>ওহমের</a:t>
            </a:r>
            <a:r>
              <a:rPr lang="en-US" sz="3600" b="1" u="sng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rgbClr val="002060"/>
                </a:solidFill>
                <a:latin typeface="SutonnyMJ" pitchFamily="2" charset="0"/>
              </a:rPr>
              <a:t>সূত্র</a:t>
            </a:r>
            <a:endParaRPr lang="en-US" sz="3600" b="1" u="sng" dirty="0">
              <a:solidFill>
                <a:srgbClr val="002060"/>
              </a:solidFill>
              <a:latin typeface="SutonnyMJ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1914" y="1042615"/>
            <a:ext cx="8056486" cy="56352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5082735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5" y="609600"/>
            <a:ext cx="8714510" cy="59574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err="1" smtClean="0">
                <a:latin typeface="SutonnyMJ" pitchFamily="2" charset="0"/>
              </a:rPr>
              <a:t>শিখনফল</a:t>
            </a:r>
            <a:endParaRPr lang="en-US" b="1" u="sng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58291"/>
            <a:ext cx="8596668" cy="378307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 smtClean="0">
                <a:latin typeface="SutonnyMJ" pitchFamily="2" charset="0"/>
              </a:rPr>
              <a:t>ওহমের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সূত্র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সম্পর্কে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জানতে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পারবে</a:t>
            </a:r>
            <a:r>
              <a:rPr lang="en-US" dirty="0" smtClean="0">
                <a:latin typeface="SutonnyMJ" pitchFamily="2" charset="0"/>
              </a:rPr>
              <a:t>।</a:t>
            </a:r>
          </a:p>
          <a:p>
            <a:pPr>
              <a:lnSpc>
                <a:spcPct val="200000"/>
              </a:lnSpc>
            </a:pPr>
            <a:r>
              <a:rPr lang="en-US" dirty="0" err="1" smtClean="0">
                <a:latin typeface="SutonnyMJ" pitchFamily="2" charset="0"/>
              </a:rPr>
              <a:t>ওহমের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সূত্র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ব্যাখ্যা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করতে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পরবে</a:t>
            </a:r>
            <a:r>
              <a:rPr lang="en-US" dirty="0" smtClean="0">
                <a:latin typeface="SutonnyMJ" pitchFamily="2" charset="0"/>
              </a:rPr>
              <a:t>।</a:t>
            </a:r>
          </a:p>
          <a:p>
            <a:pPr>
              <a:lnSpc>
                <a:spcPct val="200000"/>
              </a:lnSpc>
            </a:pPr>
            <a:r>
              <a:rPr lang="en-US" dirty="0" err="1" smtClean="0">
                <a:latin typeface="SutonnyMJ" pitchFamily="2" charset="0"/>
              </a:rPr>
              <a:t>ওহমের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সূত্র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হতে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বিভিন্ন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সমস্যা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সমাধান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করতে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পারবে</a:t>
            </a:r>
            <a:r>
              <a:rPr lang="en-US" dirty="0" smtClean="0">
                <a:latin typeface="SutonnyMJ" pitchFamily="2" charset="0"/>
              </a:rPr>
              <a:t>।</a:t>
            </a:r>
          </a:p>
          <a:p>
            <a:pPr>
              <a:lnSpc>
                <a:spcPct val="200000"/>
              </a:lnSpc>
            </a:pPr>
            <a:endParaRPr lang="en-US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1" y="1316182"/>
            <a:ext cx="8783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 err="1" smtClean="0">
                <a:latin typeface="SutonnyMJ" pitchFamily="2" charset="0"/>
              </a:rPr>
              <a:t>এই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অধ্যয়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শেষে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শিক্ষার্থীরা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যা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শিখতে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পারবে</a:t>
            </a:r>
            <a:endParaRPr lang="en-US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94863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7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744" y="181336"/>
            <a:ext cx="8596668" cy="1320800"/>
          </a:xfrm>
        </p:spPr>
        <p:txBody>
          <a:bodyPr/>
          <a:lstStyle/>
          <a:p>
            <a:pPr algn="ctr"/>
            <a:r>
              <a:rPr lang="en-US" b="1" u="sng" dirty="0" err="1" smtClean="0">
                <a:latin typeface="SutonnyMJ" pitchFamily="2" charset="0"/>
              </a:rPr>
              <a:t>সংযোগ</a:t>
            </a:r>
            <a:r>
              <a:rPr lang="en-US" b="1" u="sng" dirty="0" smtClean="0">
                <a:latin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</a:rPr>
              <a:t>চিএ</a:t>
            </a:r>
            <a:endParaRPr lang="en-US" b="1" u="sng" dirty="0">
              <a:latin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744" y="1252539"/>
            <a:ext cx="10516511" cy="43529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209" y="1751733"/>
            <a:ext cx="5357790" cy="36043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4872" y="1751733"/>
            <a:ext cx="4267200" cy="36043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901821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err="1" smtClean="0">
                <a:latin typeface="SutonnyMJ" pitchFamily="2" charset="0"/>
              </a:rPr>
              <a:t>একক</a:t>
            </a:r>
            <a:r>
              <a:rPr lang="en-US" b="1" u="sng" dirty="0" smtClean="0">
                <a:latin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</a:rPr>
              <a:t>কাজ</a:t>
            </a:r>
            <a:endParaRPr lang="en-US" b="1" u="sng" dirty="0">
              <a:latin typeface="SutonnyMJ" pitchFamily="2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200000"/>
                  </a:lnSpc>
                </a:pPr>
                <a:r>
                  <a:rPr lang="en-US" dirty="0" err="1" smtClean="0">
                    <a:latin typeface="SutonnyMJ" pitchFamily="2" charset="0"/>
                  </a:rPr>
                  <a:t>ওহমের</a:t>
                </a:r>
                <a:r>
                  <a:rPr lang="en-US" dirty="0" smtClean="0">
                    <a:latin typeface="SutonnyMJ" pitchFamily="2" charset="0"/>
                  </a:rPr>
                  <a:t/>
                </a:r>
                <a:r>
                  <a:rPr lang="en-US" dirty="0" err="1" smtClean="0">
                    <a:latin typeface="SutonnyMJ" pitchFamily="2" charset="0"/>
                  </a:rPr>
                  <a:t>সূত্র</a:t>
                </a:r>
                <a:r>
                  <a:rPr lang="en-US" dirty="0" smtClean="0">
                    <a:latin typeface="SutonnyMJ" pitchFamily="2" charset="0"/>
                  </a:rPr>
                  <a:t/>
                </a:r>
                <a:r>
                  <a:rPr lang="en-US" dirty="0" err="1" smtClean="0">
                    <a:latin typeface="SutonnyMJ" pitchFamily="2" charset="0"/>
                  </a:rPr>
                  <a:t>টি</a:t>
                </a:r>
                <a:r>
                  <a:rPr lang="en-US" dirty="0" smtClean="0">
                    <a:latin typeface="SutonnyMJ" pitchFamily="2" charset="0"/>
                  </a:rPr>
                  <a:t/>
                </a:r>
                <a:r>
                  <a:rPr lang="en-US" dirty="0" err="1" smtClean="0">
                    <a:latin typeface="SutonnyMJ" pitchFamily="2" charset="0"/>
                  </a:rPr>
                  <a:t>লিখ</a:t>
                </a:r>
                <a:r>
                  <a:rPr lang="en-US" dirty="0" smtClean="0">
                    <a:latin typeface="SutonnyMJ" pitchFamily="2" charset="0"/>
                  </a:rPr>
                  <a:t>।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dirty="0" err="1" smtClean="0">
                    <a:latin typeface="SutonnyMJ" pitchFamily="2" charset="0"/>
                  </a:rPr>
                  <a:t>ওহমের</a:t>
                </a:r>
                <a:r>
                  <a:rPr lang="en-US" dirty="0" smtClean="0">
                    <a:latin typeface="SutonnyMJ" pitchFamily="2" charset="0"/>
                  </a:rPr>
                  <a:t/>
                </a:r>
                <a:r>
                  <a:rPr lang="en-US" dirty="0" err="1" smtClean="0">
                    <a:latin typeface="SutonnyMJ" pitchFamily="2" charset="0"/>
                  </a:rPr>
                  <a:t>সূত্র</a:t>
                </a:r>
                <a:r>
                  <a:rPr lang="en-US" dirty="0" smtClean="0">
                    <a:latin typeface="SutonnyMJ" pitchFamily="2" charset="0"/>
                  </a:rPr>
                  <a:t/>
                </a:r>
                <a:r>
                  <a:rPr lang="en-US" dirty="0" err="1" smtClean="0">
                    <a:latin typeface="SutonnyMJ" pitchFamily="2" charset="0"/>
                  </a:rPr>
                  <a:t>হতে</a:t>
                </a:r>
                <a:r>
                  <a:rPr lang="en-US" dirty="0" smtClean="0">
                    <a:latin typeface="SutonnyMJ" pitchFamily="2" charset="0"/>
                  </a:rPr>
                  <a:t/>
                </a:r>
                <a:r>
                  <a:rPr lang="en-US" dirty="0" err="1" smtClean="0">
                    <a:latin typeface="SutonnyMJ" pitchFamily="2" charset="0"/>
                  </a:rPr>
                  <a:t>প্রমাণ</a:t>
                </a:r>
                <a:r>
                  <a:rPr lang="en-US" dirty="0" smtClean="0">
                    <a:latin typeface="SutonnyMJ" pitchFamily="2" charset="0"/>
                  </a:rPr>
                  <a:t/>
                </a:r>
                <a:r>
                  <a:rPr lang="en-US" dirty="0" err="1" smtClean="0">
                    <a:latin typeface="SutonnyMJ" pitchFamily="2" charset="0"/>
                  </a:rPr>
                  <a:t>কর</a:t>
                </a:r>
                <a:r>
                  <a:rPr lang="en-US" dirty="0" smtClean="0">
                    <a:latin typeface="SutonnyMJ" pitchFamily="2" charset="0"/>
                  </a:rPr>
                  <a:t/>
                </a:r>
                <a:r>
                  <a:rPr lang="en-US" dirty="0" err="1" smtClean="0">
                    <a:latin typeface="SutonnyMJ" pitchFamily="2" charset="0"/>
                  </a:rPr>
                  <a:t>যে</a:t>
                </a:r>
                <a:r>
                  <a:rPr lang="en-US" dirty="0" smtClean="0">
                    <a:latin typeface="SutonnyMJ" pitchFamily="2" charset="0"/>
                  </a:rPr>
                  <a:t/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dirty="0" smtClean="0">
                    <a:latin typeface="SutonnyMJ" pitchFamily="2" charset="0"/>
                  </a:rPr>
                  <a:t/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9609013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err="1" smtClean="0">
                <a:latin typeface="SutonnyMJ" pitchFamily="2" charset="0"/>
              </a:rPr>
              <a:t>মূল্যায়ন</a:t>
            </a:r>
            <a:endParaRPr lang="en-US" u="sng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err="1" smtClean="0">
                <a:latin typeface="SutonnyMJ" pitchFamily="2" charset="0"/>
              </a:rPr>
              <a:t>ওহমের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সূত্র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কে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</a:rPr>
              <a:t>কত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সালে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আবিষ্কার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করেন</a:t>
            </a:r>
            <a:r>
              <a:rPr lang="en-US" dirty="0" smtClean="0">
                <a:latin typeface="SutonnyMJ" pitchFamily="2" charset="0"/>
              </a:rPr>
              <a:t>।</a:t>
            </a:r>
          </a:p>
          <a:p>
            <a:pPr>
              <a:lnSpc>
                <a:spcPct val="200000"/>
              </a:lnSpc>
            </a:pPr>
            <a:r>
              <a:rPr lang="en-US" dirty="0" err="1" smtClean="0">
                <a:latin typeface="SutonnyMJ" pitchFamily="2" charset="0"/>
              </a:rPr>
              <a:t>ওহমের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সূত্র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হতে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তুমি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কি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জানতে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পারছো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তা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নিজের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ভাষায়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লিখ</a:t>
            </a:r>
            <a:r>
              <a:rPr lang="en-US" dirty="0" smtClean="0">
                <a:latin typeface="SutonnyMJ" pitchFamily="2" charset="0"/>
              </a:rPr>
              <a:t>।</a:t>
            </a:r>
            <a:endParaRPr lang="en-US" u="sng" dirty="0">
              <a:latin typeface="SutonnyMJ" pitchFamily="2" charset="0"/>
            </a:endParaRPr>
          </a:p>
          <a:p>
            <a:pPr algn="just"/>
            <a:endParaRPr lang="en-US" dirty="0" smtClean="0">
              <a:latin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94546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err="1" smtClean="0">
                <a:latin typeface="SutonnyMJ" pitchFamily="2" charset="0"/>
              </a:rPr>
              <a:t>বাড়ির</a:t>
            </a:r>
            <a:r>
              <a:rPr lang="en-US" u="sng" dirty="0" smtClean="0">
                <a:latin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</a:rPr>
              <a:t>কাজ</a:t>
            </a:r>
            <a:r>
              <a:rPr lang="en-US" u="sng" dirty="0" smtClean="0">
                <a:latin typeface="SutonnyMJ" pitchFamily="2" charset="0"/>
              </a:rPr>
              <a:t>/</a:t>
            </a:r>
            <a:r>
              <a:rPr lang="en-US" u="sng" dirty="0" err="1" smtClean="0">
                <a:latin typeface="SutonnyMJ" pitchFamily="2" charset="0"/>
              </a:rPr>
              <a:t>দলীয়</a:t>
            </a:r>
            <a:r>
              <a:rPr lang="en-US" u="sng" dirty="0" smtClean="0">
                <a:latin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</a:rPr>
              <a:t>কাজ</a:t>
            </a:r>
            <a:endParaRPr lang="en-US" u="sng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err="1" smtClean="0">
                <a:latin typeface="SutonnyMJ" pitchFamily="2" charset="0"/>
              </a:rPr>
              <a:t>ওহমের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সূত্র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তে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কারেন্ট,ভোল্টেজ,রেজিস্ট্যান্সের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মধ্যে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সম্পর্ক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আলোচনা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কর</a:t>
            </a:r>
            <a:r>
              <a:rPr lang="en-US" dirty="0" smtClean="0">
                <a:latin typeface="SutonnyMJ" pitchFamily="2" charset="0"/>
              </a:rPr>
              <a:t>।</a:t>
            </a:r>
          </a:p>
          <a:p>
            <a:pPr>
              <a:lnSpc>
                <a:spcPct val="200000"/>
              </a:lnSpc>
            </a:pPr>
            <a:r>
              <a:rPr lang="en-US" dirty="0" err="1" smtClean="0">
                <a:latin typeface="SutonnyMJ" pitchFamily="2" charset="0"/>
              </a:rPr>
              <a:t>একটি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বৈদ্যুতিক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বাতি</a:t>
            </a:r>
            <a:r>
              <a:rPr lang="en-US" dirty="0" smtClean="0">
                <a:latin typeface="SutonnyMJ" pitchFamily="2" charset="0"/>
              </a:rPr>
              <a:t> ০.৫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কারেন্ট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নেয়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।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যদি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দুই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প্রান্তের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বিভব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পার্থক্য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 ২৫০ভোল্ট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হলে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উক্ত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বাতির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রোধ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কত</a:t>
            </a:r>
            <a:r>
              <a:rPr lang="en-US" smtClean="0">
                <a:latin typeface="SutonnyMJ" pitchFamily="2" charset="0"/>
                <a:cs typeface="Times New Roman" panose="02020603050405020304" pitchFamily="18" charset="0"/>
              </a:rPr>
              <a:t> ?</a:t>
            </a:r>
            <a:endParaRPr lang="en-US" dirty="0" smtClean="0">
              <a:latin typeface="SutonnyMJ" pitchFamily="2" charset="0"/>
            </a:endParaRPr>
          </a:p>
          <a:p>
            <a:pPr>
              <a:lnSpc>
                <a:spcPct val="200000"/>
              </a:lnSpc>
            </a:pPr>
            <a:endParaRPr lang="en-US" dirty="0" smtClean="0">
              <a:latin typeface="SutonnyMJ" pitchFamily="2" charset="0"/>
            </a:endParaRPr>
          </a:p>
          <a:p>
            <a:pPr>
              <a:lnSpc>
                <a:spcPct val="200000"/>
              </a:lnSpc>
            </a:pPr>
            <a:endParaRPr lang="en-US" dirty="0" smtClean="0">
              <a:latin typeface="SutonnyMJ" pitchFamily="2" charset="0"/>
            </a:endParaRPr>
          </a:p>
          <a:p>
            <a:pPr>
              <a:lnSpc>
                <a:spcPct val="200000"/>
              </a:lnSpc>
            </a:pPr>
            <a:endParaRPr lang="en-US" dirty="0" smtClean="0">
              <a:latin typeface="SutonnyMJ" pitchFamily="2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u="sng" dirty="0" smtClean="0">
              <a:latin typeface="SutonnyMJ" pitchFamily="2" charset="0"/>
            </a:endParaRPr>
          </a:p>
          <a:p>
            <a:endParaRPr lang="en-US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42059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download (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37348" y="1026695"/>
            <a:ext cx="7955865" cy="5342625"/>
          </a:xfrm>
        </p:spPr>
      </p:pic>
    </p:spTree>
    <p:extLst>
      <p:ext uri="{BB962C8B-B14F-4D97-AF65-F5344CB8AC3E}">
        <p14:creationId xmlns="" xmlns:p14="http://schemas.microsoft.com/office/powerpoint/2010/main" val="33274398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93</Words>
  <Application>Microsoft Office PowerPoint</Application>
  <PresentationFormat>Custom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 মোহাম্মদ আমান উল্লাহ চীফ ইন্সট্রাক্টর (ইলেকট্রিক্যাল) বাঞ্ছারামপুর টেকনিক্যাল স্কুল ও   কলেজ বাঞ্ছারামপুর,  ব্রাহ্মণবাড়িয়া । </vt:lpstr>
      <vt:lpstr>বিষয়ের নাম: ওহমের সূত্র</vt:lpstr>
      <vt:lpstr>শিখনফল</vt:lpstr>
      <vt:lpstr>সংযোগ চিএ</vt:lpstr>
      <vt:lpstr>একক কাজ</vt:lpstr>
      <vt:lpstr>মূল্যায়ন</vt:lpstr>
      <vt:lpstr>বাড়ির কাজ/দলীয় কাজ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LENOVO</dc:creator>
  <cp:lastModifiedBy>Electrical 1</cp:lastModifiedBy>
  <cp:revision>30</cp:revision>
  <dcterms:created xsi:type="dcterms:W3CDTF">2019-10-15T05:12:28Z</dcterms:created>
  <dcterms:modified xsi:type="dcterms:W3CDTF">2023-11-20T01:45:06Z</dcterms:modified>
</cp:coreProperties>
</file>