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A3ADF1-2B6D-4609-B333-55B67900E8C6}" type="datetimeFigureOut">
              <a:rPr lang="en-US" smtClean="0"/>
              <a:pPr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B42BB-84EC-420B-88B2-609C2630F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9985ca3eaef2579e87052d4e63a3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11" y="1217592"/>
            <a:ext cx="5902993" cy="4629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37104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611" y="1554509"/>
            <a:ext cx="7330593" cy="665018"/>
          </a:xfrm>
        </p:spPr>
        <p:txBody>
          <a:bodyPr>
            <a:normAutofit/>
          </a:bodyPr>
          <a:lstStyle/>
          <a:p>
            <a:pPr algn="ctr"/>
            <a:r>
              <a:rPr lang="en-US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632" y="2470484"/>
            <a:ext cx="81493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চীফ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বাঞ্ছারামপুর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1015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945"/>
            <a:ext cx="12191999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বিষয়ের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নাম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বৈদ্যুতিক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কাজে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নিরাপত্তা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ও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নিরাপদ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</a:rPr>
              <a:t>কর্মপদ্ধতি</a:t>
            </a:r>
            <a:endParaRPr lang="en-US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5" y="1611745"/>
            <a:ext cx="6511638" cy="5091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9239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5" y="609600"/>
            <a:ext cx="8714510" cy="59574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 smtClean="0">
                <a:latin typeface="SutonnyMJ" pitchFamily="2" charset="0"/>
              </a:rPr>
              <a:t>শিখনফল</a:t>
            </a:r>
            <a:endParaRPr lang="en-US" b="1" u="sng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7333" y="2258291"/>
            <a:ext cx="10821939" cy="37830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নিরাপদ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কর্মপদ্ধতি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সংঘটনের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পরবে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নিবারন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কারী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সরঞ্জামাদির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আহত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ব্যক্তির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প্রাথমিক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চিকিৎসা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পদ্ধতিজানতে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?</a:t>
            </a:r>
          </a:p>
          <a:p>
            <a:pPr>
              <a:lnSpc>
                <a:spcPct val="200000"/>
              </a:lnSpc>
            </a:pPr>
            <a:endParaRPr lang="en-US" dirty="0"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1316182"/>
            <a:ext cx="878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err="1" smtClean="0">
                <a:latin typeface="SutonnyMJ" pitchFamily="2" charset="0"/>
              </a:rPr>
              <a:t>এই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অধ্যয়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শেষে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শিক্ষার্থীরা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যা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শিখতে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পারবে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496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279" y="192449"/>
            <a:ext cx="8596668" cy="1320800"/>
          </a:xfrm>
        </p:spPr>
        <p:txBody>
          <a:bodyPr/>
          <a:lstStyle/>
          <a:p>
            <a:pPr algn="ctr"/>
            <a:r>
              <a:rPr lang="en-US" b="1" u="sng" dirty="0" err="1" smtClean="0">
                <a:latin typeface="SutonnyMJ" pitchFamily="2" charset="0"/>
              </a:rPr>
              <a:t>সংযোগ</a:t>
            </a:r>
            <a:r>
              <a:rPr lang="en-US" b="1" u="sng" dirty="0" smtClean="0">
                <a:latin typeface="SutonnyMJ" pitchFamily="2" charset="0"/>
              </a:rPr>
              <a:t> </a:t>
            </a:r>
            <a:r>
              <a:rPr lang="en-US" b="1" u="sng" dirty="0" err="1" smtClean="0">
                <a:latin typeface="SutonnyMJ" pitchFamily="2" charset="0"/>
              </a:rPr>
              <a:t>চিএ</a:t>
            </a:r>
            <a:endParaRPr lang="en-US" b="1" u="sng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" y="1513249"/>
            <a:ext cx="5002794" cy="5079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491" y="1513249"/>
            <a:ext cx="5472546" cy="5216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1143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 smtClean="0">
                <a:latin typeface="SutonnyMJ" pitchFamily="2" charset="0"/>
              </a:rPr>
              <a:t>একক</a:t>
            </a:r>
            <a:r>
              <a:rPr lang="en-US" b="1" u="sng" dirty="0" smtClean="0">
                <a:latin typeface="SutonnyMJ" pitchFamily="2" charset="0"/>
              </a:rPr>
              <a:t> </a:t>
            </a:r>
            <a:r>
              <a:rPr lang="en-US" b="1" u="sng" dirty="0" err="1" smtClean="0">
                <a:latin typeface="SutonnyMJ" pitchFamily="2" charset="0"/>
              </a:rPr>
              <a:t>কাজ</a:t>
            </a:r>
            <a:endParaRPr lang="en-US" b="1" u="sng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প্রাথমিক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চিকিৎসা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কাকে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?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নিরাপদ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কর্মপদ্ধতি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সংঘটনের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৫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endParaRPr lang="en-US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9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>
                <a:latin typeface="SutonnyMJ" pitchFamily="2" charset="0"/>
              </a:rPr>
              <a:t>মূল্যায়ন</a:t>
            </a:r>
            <a:endParaRPr lang="en-US" u="sng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নিবারণ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মূলক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ব্যবস্থার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প্রয়োজনীয়তা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বৈদ্যুতিক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হতে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রক্ষার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সতর্কতা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অবলম্বন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উচি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237239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>
                <a:latin typeface="SutonnyMJ" pitchFamily="2" charset="0"/>
              </a:rPr>
              <a:t>বাড়ির</a:t>
            </a:r>
            <a:r>
              <a:rPr lang="en-US" u="sng" dirty="0" smtClean="0">
                <a:latin typeface="SutonnyMJ" pitchFamily="2" charset="0"/>
              </a:rPr>
              <a:t> </a:t>
            </a:r>
            <a:r>
              <a:rPr lang="en-US" u="sng" dirty="0" err="1" smtClean="0">
                <a:latin typeface="SutonnyMJ" pitchFamily="2" charset="0"/>
              </a:rPr>
              <a:t>কাজ</a:t>
            </a:r>
            <a:r>
              <a:rPr lang="en-US" u="sng" dirty="0" smtClean="0">
                <a:latin typeface="SutonnyMJ" pitchFamily="2" charset="0"/>
              </a:rPr>
              <a:t>/</a:t>
            </a:r>
            <a:r>
              <a:rPr lang="en-US" u="sng" dirty="0" err="1" smtClean="0">
                <a:latin typeface="SutonnyMJ" pitchFamily="2" charset="0"/>
              </a:rPr>
              <a:t>দলীয়</a:t>
            </a:r>
            <a:r>
              <a:rPr lang="en-US" u="sng" dirty="0" smtClean="0">
                <a:latin typeface="SutonnyMJ" pitchFamily="2" charset="0"/>
              </a:rPr>
              <a:t> </a:t>
            </a:r>
            <a:r>
              <a:rPr lang="en-US" u="sng" dirty="0" err="1" smtClean="0">
                <a:latin typeface="SutonnyMJ" pitchFamily="2" charset="0"/>
              </a:rPr>
              <a:t>কাজ</a:t>
            </a:r>
            <a:endParaRPr lang="en-US" u="sng" dirty="0">
              <a:latin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নিরাপদ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দুর্ঘটনায়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নিবারণ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কারী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যন্ত্রপাতির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তালিকা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লিখ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তাদের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কার্যকারিতা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বর্নণা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utonnyMJ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SutonnyMJ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707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ownload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25945" y="856896"/>
            <a:ext cx="7924800" cy="5321764"/>
          </a:xfrm>
        </p:spPr>
      </p:pic>
    </p:spTree>
    <p:extLst>
      <p:ext uri="{BB962C8B-B14F-4D97-AF65-F5344CB8AC3E}">
        <p14:creationId xmlns="" xmlns:p14="http://schemas.microsoft.com/office/powerpoint/2010/main" val="13045567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126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Slide 1</vt:lpstr>
      <vt:lpstr>পরিচিতি</vt:lpstr>
      <vt:lpstr>বিষয়ের নাম: বৈদ্যুতিক কাজে নিরাপত্তা ও নিরাপদ কর্মপদ্ধতি</vt:lpstr>
      <vt:lpstr>শিখনফল</vt:lpstr>
      <vt:lpstr>সংযোগ চিএ</vt:lpstr>
      <vt:lpstr>একক কাজ</vt:lpstr>
      <vt:lpstr>মূল্যায়ন</vt:lpstr>
      <vt:lpstr>বাড়ির কাজ/দলীয় কাজ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LENOVO</dc:creator>
  <cp:lastModifiedBy>Electrical 1</cp:lastModifiedBy>
  <cp:revision>27</cp:revision>
  <dcterms:created xsi:type="dcterms:W3CDTF">2019-10-21T08:44:39Z</dcterms:created>
  <dcterms:modified xsi:type="dcterms:W3CDTF">2023-11-20T01:59:09Z</dcterms:modified>
</cp:coreProperties>
</file>